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9" r:id="rId5"/>
    <p:sldMasterId id="214748369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Lst>
  <p:sldSz cy="5143500" cx="9144000"/>
  <p:notesSz cx="6858000" cy="9144000"/>
  <p:embeddedFontLst>
    <p:embeddedFont>
      <p:font typeface="Corbel"/>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505179B-EDED-4F42-AD38-07EF3B5B1BB9}">
  <a:tblStyle styleId="{C505179B-EDED-4F42-AD38-07EF3B5B1BB9}" styleName="Table_0">
    <a:wholeTbl>
      <a:tcTxStyle>
        <a:font>
          <a:latin typeface="Arial"/>
          <a:ea typeface="Arial"/>
          <a:cs typeface="Arial"/>
        </a:font>
        <a:srgbClr val="000000"/>
      </a:tcTxStyle>
      <a:tcStyle>
        <a:tcBdr>
          <a:left>
            <a:ln cap="flat" cmpd="sng" w="9525">
              <a:solidFill>
                <a:srgbClr val="808080"/>
              </a:solidFill>
              <a:prstDash val="solid"/>
              <a:round/>
              <a:headEnd len="sm" w="sm" type="none"/>
              <a:tailEnd len="sm" w="sm" type="none"/>
            </a:ln>
          </a:left>
          <a:right>
            <a:ln cap="flat" cmpd="sng" w="9525">
              <a:solidFill>
                <a:srgbClr val="808080"/>
              </a:solidFill>
              <a:prstDash val="solid"/>
              <a:round/>
              <a:headEnd len="sm" w="sm" type="none"/>
              <a:tailEnd len="sm" w="sm" type="none"/>
            </a:ln>
          </a:right>
          <a:top>
            <a:ln cap="flat" cmpd="sng" w="9525">
              <a:solidFill>
                <a:srgbClr val="808080"/>
              </a:solidFill>
              <a:prstDash val="solid"/>
              <a:round/>
              <a:headEnd len="sm" w="sm" type="none"/>
              <a:tailEnd len="sm" w="sm" type="none"/>
            </a:ln>
          </a:top>
          <a:bottom>
            <a:ln cap="flat" cmpd="sng" w="9525">
              <a:solidFill>
                <a:srgbClr val="808080"/>
              </a:solidFill>
              <a:prstDash val="solid"/>
              <a:round/>
              <a:headEnd len="sm" w="sm" type="none"/>
              <a:tailEnd len="sm" w="sm" type="none"/>
            </a:ln>
          </a:bottom>
          <a:insideH>
            <a:ln cap="flat" cmpd="sng" w="9525">
              <a:solidFill>
                <a:srgbClr val="808080"/>
              </a:solidFill>
              <a:prstDash val="solid"/>
              <a:round/>
              <a:headEnd len="sm" w="sm" type="none"/>
              <a:tailEnd len="sm" w="sm" type="none"/>
            </a:ln>
          </a:insideH>
          <a:insideV>
            <a:ln cap="flat" cmpd="sng" w="9525">
              <a:solidFill>
                <a:srgbClr val="80808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1FEAE6B-033E-41D9-BE06-C092C32649EA}"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Corbel-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font" Target="fonts/Corbel-regular.fntdata"/><Relationship Id="rId16" Type="http://schemas.openxmlformats.org/officeDocument/2006/relationships/slide" Target="slides/slide9.xml"/><Relationship Id="rId19" Type="http://schemas.openxmlformats.org/officeDocument/2006/relationships/font" Target="fonts/Corbel-italic.fntdata"/><Relationship Id="rId18" Type="http://schemas.openxmlformats.org/officeDocument/2006/relationships/font" Target="fonts/Corbel-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1fa8eeb66b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g11fa8eeb66b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1fa8eeb66b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11fa8eeb66b_0_5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1fa8eeb66b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g11fa8eeb66b_0_5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1fa8eeb66b_0_5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n">
                <a:solidFill>
                  <a:srgbClr val="666666"/>
                </a:solidFill>
                <a:latin typeface="Corbel"/>
                <a:ea typeface="Corbel"/>
                <a:cs typeface="Corbel"/>
                <a:sym typeface="Corbel"/>
              </a:rPr>
              <a:t>Español: Hoy en día, las empresas e instituciones deben resolver la rápida atención de sus clientes o empleados. En muchas ocasiones, esta atención se reduce a flujos conversacionales repetitivos, como “no me ha llegado la cafetera que pedí en la web” o “cuántos días de vacaciones tengo disponibles” o “tengo un problema con la pago de mi salario". Resolver una gran cantidad de interacciones a tiempo puede requerir más recursos.</a:t>
            </a:r>
            <a:endParaRPr>
              <a:solidFill>
                <a:srgbClr val="666666"/>
              </a:solidFill>
              <a:latin typeface="Corbel"/>
              <a:ea typeface="Corbel"/>
              <a:cs typeface="Corbel"/>
              <a:sym typeface="Corbel"/>
            </a:endParaRPr>
          </a:p>
          <a:p>
            <a:pPr indent="0" lvl="0" marL="0" rtl="0" algn="just">
              <a:lnSpc>
                <a:spcPct val="115000"/>
              </a:lnSpc>
              <a:spcBef>
                <a:spcPts val="0"/>
              </a:spcBef>
              <a:spcAft>
                <a:spcPts val="0"/>
              </a:spcAft>
              <a:buSzPts val="1100"/>
              <a:buNone/>
            </a:pPr>
            <a:r>
              <a:t/>
            </a:r>
            <a:endParaRPr>
              <a:solidFill>
                <a:srgbClr val="666666"/>
              </a:solidFill>
              <a:latin typeface="Corbel"/>
              <a:ea typeface="Corbel"/>
              <a:cs typeface="Corbel"/>
              <a:sym typeface="Corbel"/>
            </a:endParaRPr>
          </a:p>
          <a:p>
            <a:pPr indent="0" lvl="0" marL="0" rtl="0" algn="just">
              <a:lnSpc>
                <a:spcPct val="115000"/>
              </a:lnSpc>
              <a:spcBef>
                <a:spcPts val="0"/>
              </a:spcBef>
              <a:spcAft>
                <a:spcPts val="0"/>
              </a:spcAft>
              <a:buSzPts val="1100"/>
              <a:buNone/>
            </a:pPr>
            <a:r>
              <a:rPr lang="en">
                <a:solidFill>
                  <a:srgbClr val="666666"/>
                </a:solidFill>
                <a:latin typeface="Corbel"/>
                <a:ea typeface="Corbel"/>
                <a:cs typeface="Corbel"/>
                <a:sym typeface="Corbel"/>
              </a:rPr>
              <a:t>English: </a:t>
            </a:r>
            <a:r>
              <a:rPr lang="en">
                <a:solidFill>
                  <a:srgbClr val="666666"/>
                </a:solidFill>
                <a:latin typeface="Corbel"/>
                <a:ea typeface="Corbel"/>
                <a:cs typeface="Corbel"/>
                <a:sym typeface="Corbel"/>
              </a:rPr>
              <a:t>Nowadays, companies and institutions must resolve the rapid attention of their clients or employees. On many occasions, this attention is reduced to repetitive conversational flows, such as "I did not receive the coffee maker that I ordered on the website" or "How many days of vacation do I have available" or "I have a problem with the payment of my salary" . Solving a large number of interactions in time may require more resources. </a:t>
            </a:r>
            <a:endParaRPr>
              <a:solidFill>
                <a:srgbClr val="666666"/>
              </a:solidFill>
              <a:latin typeface="Corbel"/>
              <a:ea typeface="Corbel"/>
              <a:cs typeface="Corbel"/>
              <a:sym typeface="Corbel"/>
            </a:endParaRPr>
          </a:p>
          <a:p>
            <a:pPr indent="0" lvl="0" marL="0" rtl="0" algn="just">
              <a:lnSpc>
                <a:spcPct val="115000"/>
              </a:lnSpc>
              <a:spcBef>
                <a:spcPts val="0"/>
              </a:spcBef>
              <a:spcAft>
                <a:spcPts val="0"/>
              </a:spcAft>
              <a:buSzPts val="1100"/>
              <a:buNone/>
            </a:pPr>
            <a:r>
              <a:t/>
            </a:r>
            <a:endParaRPr>
              <a:solidFill>
                <a:srgbClr val="666666"/>
              </a:solidFill>
              <a:latin typeface="Corbel"/>
              <a:ea typeface="Corbel"/>
              <a:cs typeface="Corbel"/>
              <a:sym typeface="Corbel"/>
            </a:endParaRPr>
          </a:p>
          <a:p>
            <a:pPr indent="0" lvl="0" marL="0" rtl="0" algn="just">
              <a:lnSpc>
                <a:spcPct val="115000"/>
              </a:lnSpc>
              <a:spcBef>
                <a:spcPts val="0"/>
              </a:spcBef>
              <a:spcAft>
                <a:spcPts val="0"/>
              </a:spcAft>
              <a:buClr>
                <a:schemeClr val="dk1"/>
              </a:buClr>
              <a:buSzPts val="1100"/>
              <a:buFont typeface="Arial"/>
              <a:buNone/>
            </a:pPr>
            <a:r>
              <a:t/>
            </a:r>
            <a:endParaRPr>
              <a:solidFill>
                <a:srgbClr val="666666"/>
              </a:solidFill>
              <a:latin typeface="Corbel"/>
              <a:ea typeface="Corbel"/>
              <a:cs typeface="Corbel"/>
              <a:sym typeface="Corbel"/>
            </a:endParaRPr>
          </a:p>
        </p:txBody>
      </p:sp>
      <p:sp>
        <p:nvSpPr>
          <p:cNvPr id="267" name="Google Shape;267;g11fa8eeb66b_0_5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4c0705e740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a:solidFill>
                  <a:srgbClr val="666666"/>
                </a:solidFill>
                <a:latin typeface="Corbel"/>
                <a:ea typeface="Corbel"/>
                <a:cs typeface="Corbel"/>
                <a:sym typeface="Corbel"/>
              </a:rPr>
              <a:t>Español: </a:t>
            </a:r>
            <a:endParaRPr>
              <a:solidFill>
                <a:srgbClr val="666666"/>
              </a:solidFill>
              <a:latin typeface="Corbel"/>
              <a:ea typeface="Corbel"/>
              <a:cs typeface="Corbel"/>
              <a:sym typeface="Corbel"/>
            </a:endParaRPr>
          </a:p>
          <a:p>
            <a:pPr indent="0" lvl="0" marL="0" rtl="0" algn="l">
              <a:lnSpc>
                <a:spcPct val="115000"/>
              </a:lnSpc>
              <a:spcBef>
                <a:spcPts val="0"/>
              </a:spcBef>
              <a:spcAft>
                <a:spcPts val="0"/>
              </a:spcAft>
              <a:buSzPts val="1100"/>
              <a:buNone/>
            </a:pPr>
            <a:r>
              <a:rPr lang="en">
                <a:solidFill>
                  <a:srgbClr val="666666"/>
                </a:solidFill>
                <a:latin typeface="Corbel"/>
                <a:ea typeface="Corbel"/>
                <a:cs typeface="Corbel"/>
                <a:sym typeface="Corbel"/>
              </a:rPr>
              <a:t>Estas interacciones comunes entre empresa/cliente o empresa/empleado pueden manejarse a través de sistemas automatizados de mensajería instantánea: chatbots. </a:t>
            </a:r>
            <a:endParaRPr>
              <a:solidFill>
                <a:srgbClr val="666666"/>
              </a:solidFill>
              <a:latin typeface="Corbel"/>
              <a:ea typeface="Corbel"/>
              <a:cs typeface="Corbel"/>
              <a:sym typeface="Corbel"/>
            </a:endParaRPr>
          </a:p>
          <a:p>
            <a:pPr indent="0" lvl="0" marL="0" rtl="0" algn="l">
              <a:lnSpc>
                <a:spcPct val="115000"/>
              </a:lnSpc>
              <a:spcBef>
                <a:spcPts val="0"/>
              </a:spcBef>
              <a:spcAft>
                <a:spcPts val="0"/>
              </a:spcAft>
              <a:buSzPts val="1100"/>
              <a:buNone/>
            </a:pPr>
            <a:r>
              <a:rPr lang="en">
                <a:solidFill>
                  <a:srgbClr val="666666"/>
                </a:solidFill>
                <a:latin typeface="Corbel"/>
                <a:ea typeface="Corbel"/>
                <a:cs typeface="Corbel"/>
                <a:sym typeface="Corbel"/>
              </a:rPr>
              <a:t>La idea de esta prueba de concepto es crear un chatbot que asista a las personas con las preguntas más frecuentes (FAQ), procese las solicitudes de permisos y vacaciones, y aprenda de las interacciones realizadas a través de mensajes de texto instantáneos, reduciendo así la necesidad de la intervención de un agente humano.</a:t>
            </a:r>
            <a:endParaRPr>
              <a:solidFill>
                <a:srgbClr val="666666"/>
              </a:solidFill>
              <a:latin typeface="Corbel"/>
              <a:ea typeface="Corbel"/>
              <a:cs typeface="Corbel"/>
              <a:sym typeface="Corbel"/>
            </a:endParaRPr>
          </a:p>
          <a:p>
            <a:pPr indent="0" lvl="0" marL="0" rtl="0" algn="l">
              <a:lnSpc>
                <a:spcPct val="115000"/>
              </a:lnSpc>
              <a:spcBef>
                <a:spcPts val="0"/>
              </a:spcBef>
              <a:spcAft>
                <a:spcPts val="0"/>
              </a:spcAft>
              <a:buSzPts val="1100"/>
              <a:buNone/>
            </a:pPr>
            <a:r>
              <a:t/>
            </a:r>
            <a:endParaRPr>
              <a:solidFill>
                <a:srgbClr val="666666"/>
              </a:solidFill>
              <a:latin typeface="Corbel"/>
              <a:ea typeface="Corbel"/>
              <a:cs typeface="Corbel"/>
              <a:sym typeface="Corbel"/>
            </a:endParaRPr>
          </a:p>
          <a:p>
            <a:pPr indent="0" lvl="0" marL="0" rtl="0" algn="l">
              <a:lnSpc>
                <a:spcPct val="115000"/>
              </a:lnSpc>
              <a:spcBef>
                <a:spcPts val="0"/>
              </a:spcBef>
              <a:spcAft>
                <a:spcPts val="0"/>
              </a:spcAft>
              <a:buSzPts val="1100"/>
              <a:buNone/>
            </a:pPr>
            <a:r>
              <a:rPr lang="en">
                <a:solidFill>
                  <a:srgbClr val="666666"/>
                </a:solidFill>
                <a:latin typeface="Corbel"/>
                <a:ea typeface="Corbel"/>
                <a:cs typeface="Corbel"/>
                <a:sym typeface="Corbel"/>
              </a:rPr>
              <a:t>Este chatbot debe:</a:t>
            </a:r>
            <a:endParaRPr>
              <a:solidFill>
                <a:srgbClr val="666666"/>
              </a:solidFill>
              <a:latin typeface="Corbel"/>
              <a:ea typeface="Corbel"/>
              <a:cs typeface="Corbel"/>
              <a:sym typeface="Corbel"/>
            </a:endParaRPr>
          </a:p>
          <a:p>
            <a:pPr indent="-298450" lvl="0" marL="457200" rtl="0" algn="l">
              <a:lnSpc>
                <a:spcPct val="115000"/>
              </a:lnSpc>
              <a:spcBef>
                <a:spcPts val="0"/>
              </a:spcBef>
              <a:spcAft>
                <a:spcPts val="0"/>
              </a:spcAft>
              <a:buClr>
                <a:srgbClr val="666666"/>
              </a:buClr>
              <a:buSzPts val="1100"/>
              <a:buFont typeface="Corbel"/>
              <a:buChar char="●"/>
            </a:pPr>
            <a:r>
              <a:rPr lang="en">
                <a:solidFill>
                  <a:srgbClr val="666666"/>
                </a:solidFill>
                <a:latin typeface="Corbel"/>
                <a:ea typeface="Corbel"/>
                <a:cs typeface="Corbel"/>
                <a:sym typeface="Corbel"/>
              </a:rPr>
              <a:t>Ser capaz de interactuar en un flujo de conversación normal en el caso de solicitudes de licencias de vacaciones</a:t>
            </a:r>
            <a:endParaRPr>
              <a:solidFill>
                <a:srgbClr val="666666"/>
              </a:solidFill>
              <a:latin typeface="Corbel"/>
              <a:ea typeface="Corbel"/>
              <a:cs typeface="Corbel"/>
              <a:sym typeface="Corbel"/>
            </a:endParaRPr>
          </a:p>
          <a:p>
            <a:pPr indent="-298450" lvl="0" marL="457200" rtl="0" algn="l">
              <a:lnSpc>
                <a:spcPct val="115000"/>
              </a:lnSpc>
              <a:spcBef>
                <a:spcPts val="0"/>
              </a:spcBef>
              <a:spcAft>
                <a:spcPts val="0"/>
              </a:spcAft>
              <a:buClr>
                <a:srgbClr val="666666"/>
              </a:buClr>
              <a:buSzPts val="1100"/>
              <a:buFont typeface="Corbel"/>
              <a:buChar char="●"/>
            </a:pPr>
            <a:r>
              <a:rPr lang="en">
                <a:solidFill>
                  <a:srgbClr val="666666"/>
                </a:solidFill>
                <a:latin typeface="Corbel"/>
                <a:ea typeface="Corbel"/>
                <a:cs typeface="Corbel"/>
                <a:sym typeface="Corbel"/>
              </a:rPr>
              <a:t>Proporcionar información del usuario consultando una base de datos.</a:t>
            </a:r>
            <a:endParaRPr>
              <a:solidFill>
                <a:srgbClr val="666666"/>
              </a:solidFill>
              <a:latin typeface="Corbel"/>
              <a:ea typeface="Corbel"/>
              <a:cs typeface="Corbel"/>
              <a:sym typeface="Corbel"/>
            </a:endParaRPr>
          </a:p>
          <a:p>
            <a:pPr indent="-298450" lvl="0" marL="457200" rtl="0" algn="l">
              <a:lnSpc>
                <a:spcPct val="115000"/>
              </a:lnSpc>
              <a:spcBef>
                <a:spcPts val="0"/>
              </a:spcBef>
              <a:spcAft>
                <a:spcPts val="0"/>
              </a:spcAft>
              <a:buClr>
                <a:srgbClr val="666666"/>
              </a:buClr>
              <a:buSzPts val="1100"/>
              <a:buFont typeface="Corbel"/>
              <a:buChar char="●"/>
            </a:pPr>
            <a:r>
              <a:rPr lang="en">
                <a:solidFill>
                  <a:srgbClr val="666666"/>
                </a:solidFill>
                <a:latin typeface="Corbel"/>
                <a:ea typeface="Corbel"/>
                <a:cs typeface="Corbel"/>
                <a:sym typeface="Corbel"/>
              </a:rPr>
              <a:t>Ser entrenado para que aprenda las respuestas correctas.</a:t>
            </a:r>
            <a:endParaRPr>
              <a:solidFill>
                <a:srgbClr val="666666"/>
              </a:solidFill>
              <a:latin typeface="Corbel"/>
              <a:ea typeface="Corbel"/>
              <a:cs typeface="Corbel"/>
              <a:sym typeface="Corbel"/>
            </a:endParaRPr>
          </a:p>
          <a:p>
            <a:pPr indent="0" lvl="0" marL="457200" rtl="0" algn="l">
              <a:lnSpc>
                <a:spcPct val="115000"/>
              </a:lnSpc>
              <a:spcBef>
                <a:spcPts val="0"/>
              </a:spcBef>
              <a:spcAft>
                <a:spcPts val="0"/>
              </a:spcAft>
              <a:buNone/>
            </a:pPr>
            <a:r>
              <a:t/>
            </a:r>
            <a:endParaRPr>
              <a:solidFill>
                <a:srgbClr val="666666"/>
              </a:solidFill>
              <a:latin typeface="Corbel"/>
              <a:ea typeface="Corbel"/>
              <a:cs typeface="Corbel"/>
              <a:sym typeface="Corbel"/>
            </a:endParaRPr>
          </a:p>
          <a:p>
            <a:pPr indent="0" lvl="0" marL="0" rtl="0" algn="just">
              <a:lnSpc>
                <a:spcPct val="115000"/>
              </a:lnSpc>
              <a:spcBef>
                <a:spcPts val="0"/>
              </a:spcBef>
              <a:spcAft>
                <a:spcPts val="0"/>
              </a:spcAft>
              <a:buSzPts val="1100"/>
              <a:buNone/>
            </a:pPr>
            <a:r>
              <a:rPr lang="en">
                <a:solidFill>
                  <a:srgbClr val="666666"/>
                </a:solidFill>
                <a:latin typeface="Corbel"/>
                <a:ea typeface="Corbel"/>
                <a:cs typeface="Corbel"/>
                <a:sym typeface="Corbel"/>
              </a:rPr>
              <a:t>English: </a:t>
            </a:r>
            <a:endParaRPr>
              <a:solidFill>
                <a:srgbClr val="666666"/>
              </a:solidFill>
              <a:latin typeface="Corbel"/>
              <a:ea typeface="Corbel"/>
              <a:cs typeface="Corbel"/>
              <a:sym typeface="Corbel"/>
            </a:endParaRPr>
          </a:p>
          <a:p>
            <a:pPr indent="0" lvl="0" marL="0" rtl="0" algn="just">
              <a:lnSpc>
                <a:spcPct val="115000"/>
              </a:lnSpc>
              <a:spcBef>
                <a:spcPts val="0"/>
              </a:spcBef>
              <a:spcAft>
                <a:spcPts val="0"/>
              </a:spcAft>
              <a:buSzPts val="1100"/>
              <a:buNone/>
            </a:pPr>
            <a:r>
              <a:rPr lang="en">
                <a:solidFill>
                  <a:srgbClr val="666666"/>
                </a:solidFill>
                <a:latin typeface="Corbel"/>
                <a:ea typeface="Corbel"/>
                <a:cs typeface="Corbel"/>
                <a:sym typeface="Corbel"/>
              </a:rPr>
              <a:t>These common interactions between company/client or company/employee can be handled through automated instant messaging systems: chatbots. These are tools for intelligent, agile and effective text processing, transforming texts into data relations, therefore a successful result.  </a:t>
            </a:r>
            <a:endParaRPr>
              <a:solidFill>
                <a:srgbClr val="666666"/>
              </a:solidFill>
              <a:latin typeface="Corbel"/>
              <a:ea typeface="Corbel"/>
              <a:cs typeface="Corbel"/>
              <a:sym typeface="Corbel"/>
            </a:endParaRPr>
          </a:p>
          <a:p>
            <a:pPr indent="0" lvl="0" marL="0" rtl="0" algn="just">
              <a:lnSpc>
                <a:spcPct val="115000"/>
              </a:lnSpc>
              <a:spcBef>
                <a:spcPts val="0"/>
              </a:spcBef>
              <a:spcAft>
                <a:spcPts val="0"/>
              </a:spcAft>
              <a:buSzPts val="1100"/>
              <a:buNone/>
            </a:pPr>
            <a:r>
              <a:rPr lang="en">
                <a:solidFill>
                  <a:srgbClr val="666666"/>
                </a:solidFill>
                <a:latin typeface="Corbel"/>
                <a:ea typeface="Corbel"/>
                <a:cs typeface="Corbel"/>
                <a:sym typeface="Corbel"/>
              </a:rPr>
              <a:t>The idea of this proof-of-concept is to create a chatbot that assists people with frequently asked questions (FAQ), processes requests form permits and vacations, and learns from interactions made through instant text messaging, thus reducing the need for human agent intervention.  </a:t>
            </a:r>
            <a:endParaRPr>
              <a:solidFill>
                <a:srgbClr val="666666"/>
              </a:solidFill>
              <a:latin typeface="Corbel"/>
              <a:ea typeface="Corbel"/>
              <a:cs typeface="Corbel"/>
              <a:sym typeface="Corbel"/>
            </a:endParaRPr>
          </a:p>
          <a:p>
            <a:pPr indent="0" lvl="0" marL="0" rtl="0" algn="just">
              <a:lnSpc>
                <a:spcPct val="115000"/>
              </a:lnSpc>
              <a:spcBef>
                <a:spcPts val="0"/>
              </a:spcBef>
              <a:spcAft>
                <a:spcPts val="0"/>
              </a:spcAft>
              <a:buSzPts val="1100"/>
              <a:buNone/>
            </a:pPr>
            <a:r>
              <a:rPr lang="en">
                <a:solidFill>
                  <a:srgbClr val="666666"/>
                </a:solidFill>
                <a:latin typeface="Corbel"/>
                <a:ea typeface="Corbel"/>
                <a:cs typeface="Corbel"/>
                <a:sym typeface="Corbel"/>
              </a:rPr>
              <a:t>This chatbot must:  </a:t>
            </a:r>
            <a:endParaRPr>
              <a:solidFill>
                <a:srgbClr val="666666"/>
              </a:solidFill>
              <a:latin typeface="Corbel"/>
              <a:ea typeface="Corbel"/>
              <a:cs typeface="Corbel"/>
              <a:sym typeface="Corbel"/>
            </a:endParaRPr>
          </a:p>
          <a:p>
            <a:pPr indent="-298450" lvl="0" marL="685800" rtl="0" algn="l">
              <a:lnSpc>
                <a:spcPct val="115000"/>
              </a:lnSpc>
              <a:spcBef>
                <a:spcPts val="0"/>
              </a:spcBef>
              <a:spcAft>
                <a:spcPts val="0"/>
              </a:spcAft>
              <a:buClr>
                <a:srgbClr val="666666"/>
              </a:buClr>
              <a:buSzPts val="1100"/>
              <a:buFont typeface="Corbel"/>
              <a:buChar char="●"/>
            </a:pPr>
            <a:r>
              <a:rPr lang="en">
                <a:solidFill>
                  <a:srgbClr val="666666"/>
                </a:solidFill>
                <a:latin typeface="Corbel"/>
                <a:ea typeface="Corbel"/>
                <a:cs typeface="Corbel"/>
                <a:sym typeface="Corbel"/>
              </a:rPr>
              <a:t>Be able to interact in a normal conversation flow in the case of requests for vacation licenses </a:t>
            </a:r>
            <a:endParaRPr>
              <a:solidFill>
                <a:srgbClr val="666666"/>
              </a:solidFill>
              <a:latin typeface="Corbel"/>
              <a:ea typeface="Corbel"/>
              <a:cs typeface="Corbel"/>
              <a:sym typeface="Corbel"/>
            </a:endParaRPr>
          </a:p>
          <a:p>
            <a:pPr indent="-298450" lvl="0" marL="685800" rtl="0" algn="l">
              <a:lnSpc>
                <a:spcPct val="115000"/>
              </a:lnSpc>
              <a:spcBef>
                <a:spcPts val="0"/>
              </a:spcBef>
              <a:spcAft>
                <a:spcPts val="0"/>
              </a:spcAft>
              <a:buClr>
                <a:srgbClr val="666666"/>
              </a:buClr>
              <a:buSzPts val="1100"/>
              <a:buFont typeface="Corbel"/>
              <a:buChar char="●"/>
            </a:pPr>
            <a:r>
              <a:rPr lang="en">
                <a:solidFill>
                  <a:srgbClr val="666666"/>
                </a:solidFill>
                <a:latin typeface="Corbel"/>
                <a:ea typeface="Corbel"/>
                <a:cs typeface="Corbel"/>
                <a:sym typeface="Corbel"/>
              </a:rPr>
              <a:t>Provide user information by querying a database </a:t>
            </a:r>
            <a:endParaRPr>
              <a:solidFill>
                <a:srgbClr val="666666"/>
              </a:solidFill>
              <a:latin typeface="Corbel"/>
              <a:ea typeface="Corbel"/>
              <a:cs typeface="Corbel"/>
              <a:sym typeface="Corbel"/>
            </a:endParaRPr>
          </a:p>
          <a:p>
            <a:pPr indent="-298450" lvl="0" marL="685800" rtl="0" algn="l">
              <a:lnSpc>
                <a:spcPct val="115000"/>
              </a:lnSpc>
              <a:spcBef>
                <a:spcPts val="0"/>
              </a:spcBef>
              <a:spcAft>
                <a:spcPts val="0"/>
              </a:spcAft>
              <a:buClr>
                <a:srgbClr val="666666"/>
              </a:buClr>
              <a:buSzPts val="1100"/>
              <a:buFont typeface="Corbel"/>
              <a:buChar char="●"/>
            </a:pPr>
            <a:r>
              <a:rPr lang="en">
                <a:solidFill>
                  <a:srgbClr val="666666"/>
                </a:solidFill>
                <a:latin typeface="Corbel"/>
                <a:ea typeface="Corbel"/>
                <a:cs typeface="Corbel"/>
                <a:sym typeface="Corbel"/>
              </a:rPr>
              <a:t>Be trained so that it learns the correct answers.  </a:t>
            </a:r>
            <a:endParaRPr>
              <a:solidFill>
                <a:srgbClr val="666666"/>
              </a:solidFill>
              <a:latin typeface="Corbel"/>
              <a:ea typeface="Corbel"/>
              <a:cs typeface="Corbel"/>
              <a:sym typeface="Corbel"/>
            </a:endParaRPr>
          </a:p>
          <a:p>
            <a:pPr indent="0" lvl="0" marL="0" rtl="0" algn="l">
              <a:lnSpc>
                <a:spcPct val="115000"/>
              </a:lnSpc>
              <a:spcBef>
                <a:spcPts val="0"/>
              </a:spcBef>
              <a:spcAft>
                <a:spcPts val="0"/>
              </a:spcAft>
              <a:buNone/>
            </a:pPr>
            <a:r>
              <a:t/>
            </a:r>
            <a:endParaRPr>
              <a:solidFill>
                <a:srgbClr val="666666"/>
              </a:solidFill>
              <a:latin typeface="Corbel"/>
              <a:ea typeface="Corbel"/>
              <a:cs typeface="Corbel"/>
              <a:sym typeface="Corbel"/>
            </a:endParaRPr>
          </a:p>
          <a:p>
            <a:pPr indent="0" lvl="0" marL="0" rtl="0" algn="l">
              <a:lnSpc>
                <a:spcPct val="115000"/>
              </a:lnSpc>
              <a:spcBef>
                <a:spcPts val="0"/>
              </a:spcBef>
              <a:spcAft>
                <a:spcPts val="0"/>
              </a:spcAft>
              <a:buNone/>
            </a:pPr>
            <a:r>
              <a:t/>
            </a:r>
            <a:endParaRPr>
              <a:solidFill>
                <a:srgbClr val="666666"/>
              </a:solidFill>
              <a:latin typeface="Corbel"/>
              <a:ea typeface="Corbel"/>
              <a:cs typeface="Corbel"/>
              <a:sym typeface="Corbel"/>
            </a:endParaRPr>
          </a:p>
          <a:p>
            <a:pPr indent="0" lvl="0" marL="0" rtl="0" algn="l">
              <a:lnSpc>
                <a:spcPct val="115000"/>
              </a:lnSpc>
              <a:spcBef>
                <a:spcPts val="0"/>
              </a:spcBef>
              <a:spcAft>
                <a:spcPts val="0"/>
              </a:spcAft>
              <a:buClr>
                <a:schemeClr val="dk1"/>
              </a:buClr>
              <a:buSzPts val="1100"/>
              <a:buFont typeface="Arial"/>
              <a:buNone/>
            </a:pPr>
            <a:r>
              <a:t/>
            </a:r>
            <a:endParaRPr>
              <a:solidFill>
                <a:srgbClr val="666666"/>
              </a:solidFill>
              <a:latin typeface="Corbel"/>
              <a:ea typeface="Corbel"/>
              <a:cs typeface="Corbel"/>
              <a:sym typeface="Corbel"/>
            </a:endParaRPr>
          </a:p>
          <a:p>
            <a:pPr indent="0" lvl="0" marL="0" rtl="0" algn="l">
              <a:lnSpc>
                <a:spcPct val="115000"/>
              </a:lnSpc>
              <a:spcBef>
                <a:spcPts val="0"/>
              </a:spcBef>
              <a:spcAft>
                <a:spcPts val="0"/>
              </a:spcAft>
              <a:buNone/>
            </a:pPr>
            <a:r>
              <a:t/>
            </a:r>
            <a:endParaRPr>
              <a:solidFill>
                <a:srgbClr val="666666"/>
              </a:solidFill>
              <a:latin typeface="Corbel"/>
              <a:ea typeface="Corbel"/>
              <a:cs typeface="Corbel"/>
              <a:sym typeface="Corbel"/>
            </a:endParaRPr>
          </a:p>
        </p:txBody>
      </p:sp>
      <p:sp>
        <p:nvSpPr>
          <p:cNvPr id="288" name="Google Shape;288;g14c0705e740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4c0705e740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SzPts val="1100"/>
              <a:buNone/>
            </a:pPr>
            <a:r>
              <a:rPr lang="en">
                <a:solidFill>
                  <a:srgbClr val="666666"/>
                </a:solidFill>
                <a:latin typeface="Corbel"/>
                <a:ea typeface="Corbel"/>
                <a:cs typeface="Corbel"/>
                <a:sym typeface="Corbel"/>
              </a:rPr>
              <a:t>Español: </a:t>
            </a:r>
            <a:endParaRPr>
              <a:solidFill>
                <a:srgbClr val="666666"/>
              </a:solidFill>
              <a:latin typeface="Corbel"/>
              <a:ea typeface="Corbel"/>
              <a:cs typeface="Corbel"/>
              <a:sym typeface="Corbel"/>
            </a:endParaRPr>
          </a:p>
          <a:p>
            <a:pPr indent="0" lvl="0" marL="0" rtl="0" algn="l">
              <a:lnSpc>
                <a:spcPct val="115000"/>
              </a:lnSpc>
              <a:spcBef>
                <a:spcPts val="600"/>
              </a:spcBef>
              <a:spcAft>
                <a:spcPts val="0"/>
              </a:spcAft>
              <a:buSzPts val="1100"/>
              <a:buNone/>
            </a:pPr>
            <a:r>
              <a:rPr lang="en">
                <a:solidFill>
                  <a:srgbClr val="666666"/>
                </a:solidFill>
                <a:latin typeface="Corbel"/>
                <a:ea typeface="Corbel"/>
                <a:cs typeface="Corbel"/>
                <a:sym typeface="Corbel"/>
              </a:rPr>
              <a:t>Para abordar este caso de uso hemos planteado la siguiente arquitectura: </a:t>
            </a:r>
            <a:endParaRPr>
              <a:solidFill>
                <a:srgbClr val="666666"/>
              </a:solidFill>
              <a:latin typeface="Corbel"/>
              <a:ea typeface="Corbel"/>
              <a:cs typeface="Corbel"/>
              <a:sym typeface="Corbel"/>
            </a:endParaRPr>
          </a:p>
          <a:p>
            <a:pPr indent="-298450" lvl="0" marL="457200" rtl="0" algn="l">
              <a:lnSpc>
                <a:spcPct val="115000"/>
              </a:lnSpc>
              <a:spcBef>
                <a:spcPts val="600"/>
              </a:spcBef>
              <a:spcAft>
                <a:spcPts val="0"/>
              </a:spcAft>
              <a:buClr>
                <a:srgbClr val="666666"/>
              </a:buClr>
              <a:buSzPts val="1100"/>
              <a:buFont typeface="Corbel"/>
              <a:buAutoNum type="arabicPeriod"/>
            </a:pPr>
            <a:r>
              <a:rPr lang="en">
                <a:solidFill>
                  <a:srgbClr val="666666"/>
                </a:solidFill>
                <a:latin typeface="Corbel"/>
                <a:ea typeface="Corbel"/>
                <a:cs typeface="Corbel"/>
                <a:sym typeface="Corbel"/>
              </a:rPr>
              <a:t>Servicio de Dialogflow :</a:t>
            </a:r>
            <a:endParaRPr>
              <a:solidFill>
                <a:srgbClr val="666666"/>
              </a:solidFill>
              <a:latin typeface="Corbel"/>
              <a:ea typeface="Corbel"/>
              <a:cs typeface="Corbel"/>
              <a:sym typeface="Corbel"/>
            </a:endParaRPr>
          </a:p>
          <a:p>
            <a:pPr indent="-298450" lvl="1" marL="914400" rtl="0" algn="l">
              <a:lnSpc>
                <a:spcPct val="115000"/>
              </a:lnSpc>
              <a:spcBef>
                <a:spcPts val="0"/>
              </a:spcBef>
              <a:spcAft>
                <a:spcPts val="0"/>
              </a:spcAft>
              <a:buClr>
                <a:srgbClr val="666666"/>
              </a:buClr>
              <a:buSzPts val="1100"/>
              <a:buFont typeface="Corbel"/>
              <a:buAutoNum type="alphaLcPeriod"/>
            </a:pPr>
            <a:r>
              <a:rPr lang="en">
                <a:solidFill>
                  <a:srgbClr val="666666"/>
                </a:solidFill>
                <a:latin typeface="Corbel"/>
                <a:ea typeface="Corbel"/>
                <a:cs typeface="Corbel"/>
                <a:sym typeface="Corbel"/>
              </a:rPr>
              <a:t>Como interfaz para el procesamiento de lenguaje natural de mensajes de texto de entrada</a:t>
            </a:r>
            <a:endParaRPr>
              <a:solidFill>
                <a:srgbClr val="666666"/>
              </a:solidFill>
              <a:latin typeface="Corbel"/>
              <a:ea typeface="Corbel"/>
              <a:cs typeface="Corbel"/>
              <a:sym typeface="Corbel"/>
            </a:endParaRPr>
          </a:p>
          <a:p>
            <a:pPr indent="-298450" lvl="1" marL="914400" rtl="0" algn="l">
              <a:lnSpc>
                <a:spcPct val="115000"/>
              </a:lnSpc>
              <a:spcBef>
                <a:spcPts val="0"/>
              </a:spcBef>
              <a:spcAft>
                <a:spcPts val="0"/>
              </a:spcAft>
              <a:buClr>
                <a:srgbClr val="666666"/>
              </a:buClr>
              <a:buSzPts val="1100"/>
              <a:buFont typeface="Corbel"/>
              <a:buAutoNum type="alphaLcPeriod"/>
            </a:pPr>
            <a:r>
              <a:rPr lang="en">
                <a:solidFill>
                  <a:srgbClr val="666666"/>
                </a:solidFill>
                <a:latin typeface="Corbel"/>
                <a:ea typeface="Corbel"/>
                <a:cs typeface="Corbel"/>
                <a:sym typeface="Corbel"/>
              </a:rPr>
              <a:t>Para la comprensión del lenguaje natural de los mensajes de texto</a:t>
            </a:r>
            <a:endParaRPr>
              <a:solidFill>
                <a:srgbClr val="666666"/>
              </a:solidFill>
              <a:latin typeface="Corbel"/>
              <a:ea typeface="Corbel"/>
              <a:cs typeface="Corbel"/>
              <a:sym typeface="Corbel"/>
            </a:endParaRPr>
          </a:p>
          <a:p>
            <a:pPr indent="-298450" lvl="1" marL="914400" rtl="0" algn="l">
              <a:lnSpc>
                <a:spcPct val="115000"/>
              </a:lnSpc>
              <a:spcBef>
                <a:spcPts val="0"/>
              </a:spcBef>
              <a:spcAft>
                <a:spcPts val="0"/>
              </a:spcAft>
              <a:buClr>
                <a:srgbClr val="666666"/>
              </a:buClr>
              <a:buSzPts val="1100"/>
              <a:buFont typeface="Corbel"/>
              <a:buAutoNum type="alphaLcPeriod"/>
            </a:pPr>
            <a:r>
              <a:rPr lang="en">
                <a:solidFill>
                  <a:srgbClr val="666666"/>
                </a:solidFill>
                <a:latin typeface="Corbel"/>
                <a:ea typeface="Corbel"/>
                <a:cs typeface="Corbel"/>
                <a:sym typeface="Corbel"/>
              </a:rPr>
              <a:t>Manejo de interacciones de mensajes de texto.</a:t>
            </a:r>
            <a:endParaRPr>
              <a:solidFill>
                <a:srgbClr val="666666"/>
              </a:solidFill>
              <a:latin typeface="Corbel"/>
              <a:ea typeface="Corbel"/>
              <a:cs typeface="Corbel"/>
              <a:sym typeface="Corbel"/>
            </a:endParaRPr>
          </a:p>
          <a:p>
            <a:pPr indent="-298450" lvl="1" marL="914400" rtl="0" algn="l">
              <a:lnSpc>
                <a:spcPct val="115000"/>
              </a:lnSpc>
              <a:spcBef>
                <a:spcPts val="0"/>
              </a:spcBef>
              <a:spcAft>
                <a:spcPts val="0"/>
              </a:spcAft>
              <a:buClr>
                <a:srgbClr val="666666"/>
              </a:buClr>
              <a:buSzPts val="1100"/>
              <a:buFont typeface="Corbel"/>
              <a:buAutoNum type="alphaLcPeriod"/>
            </a:pPr>
            <a:r>
              <a:rPr lang="en">
                <a:solidFill>
                  <a:srgbClr val="666666"/>
                </a:solidFill>
                <a:latin typeface="Corbel"/>
                <a:ea typeface="Corbel"/>
                <a:cs typeface="Corbel"/>
                <a:sym typeface="Corbel"/>
              </a:rPr>
              <a:t>La capa de aplicación es un servidor basado en NodeJs asignado por Fulfillment.</a:t>
            </a:r>
            <a:endParaRPr>
              <a:solidFill>
                <a:srgbClr val="666666"/>
              </a:solidFill>
              <a:latin typeface="Corbel"/>
              <a:ea typeface="Corbel"/>
              <a:cs typeface="Corbel"/>
              <a:sym typeface="Corbel"/>
            </a:endParaRPr>
          </a:p>
          <a:p>
            <a:pPr indent="-298450" lvl="0" marL="457200" rtl="0" algn="l">
              <a:lnSpc>
                <a:spcPct val="115000"/>
              </a:lnSpc>
              <a:spcBef>
                <a:spcPts val="0"/>
              </a:spcBef>
              <a:spcAft>
                <a:spcPts val="0"/>
              </a:spcAft>
              <a:buClr>
                <a:srgbClr val="666666"/>
              </a:buClr>
              <a:buSzPts val="1100"/>
              <a:buFont typeface="Corbel"/>
              <a:buAutoNum type="arabicPeriod"/>
            </a:pPr>
            <a:r>
              <a:rPr lang="en">
                <a:solidFill>
                  <a:srgbClr val="666666"/>
                </a:solidFill>
                <a:latin typeface="Corbel"/>
                <a:ea typeface="Corbel"/>
                <a:cs typeface="Corbel"/>
                <a:sym typeface="Corbel"/>
              </a:rPr>
              <a:t>Firebase se utiliza como:</a:t>
            </a:r>
            <a:endParaRPr>
              <a:solidFill>
                <a:srgbClr val="666666"/>
              </a:solidFill>
              <a:latin typeface="Corbel"/>
              <a:ea typeface="Corbel"/>
              <a:cs typeface="Corbel"/>
              <a:sym typeface="Corbel"/>
            </a:endParaRPr>
          </a:p>
          <a:p>
            <a:pPr indent="-298450" lvl="0" marL="914400" rtl="0" algn="l">
              <a:lnSpc>
                <a:spcPct val="115000"/>
              </a:lnSpc>
              <a:spcBef>
                <a:spcPts val="0"/>
              </a:spcBef>
              <a:spcAft>
                <a:spcPts val="0"/>
              </a:spcAft>
              <a:buClr>
                <a:srgbClr val="666666"/>
              </a:buClr>
              <a:buSzPts val="1100"/>
              <a:buFont typeface="Corbel"/>
              <a:buAutoNum type="alphaLcPeriod"/>
            </a:pPr>
            <a:r>
              <a:rPr lang="en">
                <a:solidFill>
                  <a:srgbClr val="666666"/>
                </a:solidFill>
                <a:latin typeface="Corbel"/>
                <a:ea typeface="Corbel"/>
                <a:cs typeface="Corbel"/>
                <a:sym typeface="Corbel"/>
              </a:rPr>
              <a:t>Servicio de base de datos NoSQL</a:t>
            </a:r>
            <a:endParaRPr>
              <a:solidFill>
                <a:srgbClr val="666666"/>
              </a:solidFill>
              <a:latin typeface="Corbel"/>
              <a:ea typeface="Corbel"/>
              <a:cs typeface="Corbel"/>
              <a:sym typeface="Corbel"/>
            </a:endParaRPr>
          </a:p>
          <a:p>
            <a:pPr indent="-298450" lvl="0" marL="914400" rtl="0" algn="l">
              <a:lnSpc>
                <a:spcPct val="115000"/>
              </a:lnSpc>
              <a:spcBef>
                <a:spcPts val="0"/>
              </a:spcBef>
              <a:spcAft>
                <a:spcPts val="0"/>
              </a:spcAft>
              <a:buClr>
                <a:srgbClr val="666666"/>
              </a:buClr>
              <a:buSzPts val="1100"/>
              <a:buFont typeface="Corbel"/>
              <a:buAutoNum type="alphaLcPeriod"/>
            </a:pPr>
            <a:r>
              <a:rPr lang="en">
                <a:solidFill>
                  <a:srgbClr val="666666"/>
                </a:solidFill>
                <a:latin typeface="Corbel"/>
                <a:ea typeface="Corbel"/>
                <a:cs typeface="Corbel"/>
                <a:sym typeface="Corbel"/>
              </a:rPr>
              <a:t>Se utiliza Telegram o navegador web:</a:t>
            </a:r>
            <a:endParaRPr>
              <a:solidFill>
                <a:srgbClr val="666666"/>
              </a:solidFill>
              <a:latin typeface="Corbel"/>
              <a:ea typeface="Corbel"/>
              <a:cs typeface="Corbel"/>
              <a:sym typeface="Corbel"/>
            </a:endParaRPr>
          </a:p>
          <a:p>
            <a:pPr indent="-298450" lvl="0" marL="914400" rtl="0" algn="l">
              <a:lnSpc>
                <a:spcPct val="115000"/>
              </a:lnSpc>
              <a:spcBef>
                <a:spcPts val="0"/>
              </a:spcBef>
              <a:spcAft>
                <a:spcPts val="0"/>
              </a:spcAft>
              <a:buClr>
                <a:srgbClr val="666666"/>
              </a:buClr>
              <a:buSzPts val="1100"/>
              <a:buFont typeface="Corbel"/>
              <a:buAutoNum type="alphaLcPeriod"/>
            </a:pPr>
            <a:r>
              <a:rPr lang="en">
                <a:solidFill>
                  <a:srgbClr val="666666"/>
                </a:solidFill>
                <a:latin typeface="Corbel"/>
                <a:ea typeface="Corbel"/>
                <a:cs typeface="Corbel"/>
                <a:sym typeface="Corbel"/>
              </a:rPr>
              <a:t>Interfaz de usuario para interactuar con ChatBot.</a:t>
            </a:r>
            <a:endParaRPr>
              <a:solidFill>
                <a:srgbClr val="666666"/>
              </a:solidFill>
              <a:latin typeface="Corbel"/>
              <a:ea typeface="Corbel"/>
              <a:cs typeface="Corbel"/>
              <a:sym typeface="Corbel"/>
            </a:endParaRPr>
          </a:p>
          <a:p>
            <a:pPr indent="0" lvl="0" marL="0" rtl="0" algn="l">
              <a:lnSpc>
                <a:spcPct val="115000"/>
              </a:lnSpc>
              <a:spcBef>
                <a:spcPts val="600"/>
              </a:spcBef>
              <a:spcAft>
                <a:spcPts val="0"/>
              </a:spcAft>
              <a:buSzPts val="1100"/>
              <a:buNone/>
            </a:pPr>
            <a:r>
              <a:t/>
            </a:r>
            <a:endParaRPr>
              <a:solidFill>
                <a:srgbClr val="666666"/>
              </a:solidFill>
              <a:latin typeface="Corbel"/>
              <a:ea typeface="Corbel"/>
              <a:cs typeface="Corbel"/>
              <a:sym typeface="Corbel"/>
            </a:endParaRPr>
          </a:p>
          <a:p>
            <a:pPr indent="0" lvl="0" marL="0" rtl="0" algn="l">
              <a:lnSpc>
                <a:spcPct val="115000"/>
              </a:lnSpc>
              <a:spcBef>
                <a:spcPts val="600"/>
              </a:spcBef>
              <a:spcAft>
                <a:spcPts val="0"/>
              </a:spcAft>
              <a:buSzPts val="1100"/>
              <a:buNone/>
            </a:pPr>
            <a:r>
              <a:rPr lang="en">
                <a:solidFill>
                  <a:srgbClr val="666666"/>
                </a:solidFill>
                <a:latin typeface="Corbel"/>
                <a:ea typeface="Corbel"/>
                <a:cs typeface="Corbel"/>
                <a:sym typeface="Corbel"/>
              </a:rPr>
              <a:t>English: </a:t>
            </a:r>
            <a:endParaRPr>
              <a:solidFill>
                <a:srgbClr val="666666"/>
              </a:solidFill>
              <a:latin typeface="Corbel"/>
              <a:ea typeface="Corbel"/>
              <a:cs typeface="Corbel"/>
              <a:sym typeface="Corbel"/>
            </a:endParaRPr>
          </a:p>
          <a:p>
            <a:pPr indent="0" lvl="0" marL="0" rtl="0" algn="l">
              <a:lnSpc>
                <a:spcPct val="115000"/>
              </a:lnSpc>
              <a:spcBef>
                <a:spcPts val="600"/>
              </a:spcBef>
              <a:spcAft>
                <a:spcPts val="0"/>
              </a:spcAft>
              <a:buSzPts val="1100"/>
              <a:buNone/>
            </a:pPr>
            <a:r>
              <a:rPr lang="en">
                <a:solidFill>
                  <a:srgbClr val="666666"/>
                </a:solidFill>
                <a:latin typeface="Corbel"/>
                <a:ea typeface="Corbel"/>
                <a:cs typeface="Corbel"/>
                <a:sym typeface="Corbel"/>
              </a:rPr>
              <a:t>The architecture consists in: </a:t>
            </a:r>
            <a:endParaRPr>
              <a:solidFill>
                <a:srgbClr val="666666"/>
              </a:solidFill>
              <a:latin typeface="Corbel"/>
              <a:ea typeface="Corbel"/>
              <a:cs typeface="Corbel"/>
              <a:sym typeface="Corbel"/>
            </a:endParaRPr>
          </a:p>
          <a:p>
            <a:pPr indent="-298450" lvl="0" marL="457200" rtl="0" algn="l">
              <a:lnSpc>
                <a:spcPct val="115000"/>
              </a:lnSpc>
              <a:spcBef>
                <a:spcPts val="600"/>
              </a:spcBef>
              <a:spcAft>
                <a:spcPts val="0"/>
              </a:spcAft>
              <a:buClr>
                <a:srgbClr val="666666"/>
              </a:buClr>
              <a:buSzPts val="1100"/>
              <a:buFont typeface="Lato"/>
              <a:buAutoNum type="arabicPeriod"/>
            </a:pPr>
            <a:r>
              <a:rPr lang="en">
                <a:solidFill>
                  <a:srgbClr val="666666"/>
                </a:solidFill>
                <a:latin typeface="Corbel"/>
                <a:ea typeface="Corbel"/>
                <a:cs typeface="Corbel"/>
                <a:sym typeface="Corbel"/>
              </a:rPr>
              <a:t>Dialogflow service: </a:t>
            </a:r>
            <a:endParaRPr>
              <a:solidFill>
                <a:srgbClr val="666666"/>
              </a:solidFill>
              <a:latin typeface="Corbel"/>
              <a:ea typeface="Corbel"/>
              <a:cs typeface="Corbel"/>
              <a:sym typeface="Corbel"/>
            </a:endParaRPr>
          </a:p>
          <a:p>
            <a:pPr indent="-298450" lvl="0" marL="914400" rtl="0" algn="l">
              <a:lnSpc>
                <a:spcPct val="115000"/>
              </a:lnSpc>
              <a:spcBef>
                <a:spcPts val="0"/>
              </a:spcBef>
              <a:spcAft>
                <a:spcPts val="0"/>
              </a:spcAft>
              <a:buClr>
                <a:srgbClr val="666666"/>
              </a:buClr>
              <a:buSzPts val="1100"/>
              <a:buFont typeface="Lato"/>
              <a:buChar char="●"/>
            </a:pPr>
            <a:r>
              <a:rPr lang="en">
                <a:solidFill>
                  <a:srgbClr val="666666"/>
                </a:solidFill>
                <a:latin typeface="Corbel"/>
                <a:ea typeface="Corbel"/>
                <a:cs typeface="Corbel"/>
                <a:sym typeface="Corbel"/>
              </a:rPr>
              <a:t>As interface for natural language processing of input text messages</a:t>
            </a:r>
            <a:endParaRPr>
              <a:solidFill>
                <a:srgbClr val="666666"/>
              </a:solidFill>
              <a:latin typeface="Corbel"/>
              <a:ea typeface="Corbel"/>
              <a:cs typeface="Corbel"/>
              <a:sym typeface="Corbel"/>
            </a:endParaRPr>
          </a:p>
          <a:p>
            <a:pPr indent="-298450" lvl="0" marL="914400" rtl="0" algn="l">
              <a:lnSpc>
                <a:spcPct val="115000"/>
              </a:lnSpc>
              <a:spcBef>
                <a:spcPts val="0"/>
              </a:spcBef>
              <a:spcAft>
                <a:spcPts val="0"/>
              </a:spcAft>
              <a:buClr>
                <a:srgbClr val="666666"/>
              </a:buClr>
              <a:buSzPts val="1100"/>
              <a:buFont typeface="Lato"/>
              <a:buChar char="●"/>
            </a:pPr>
            <a:r>
              <a:rPr lang="en">
                <a:solidFill>
                  <a:srgbClr val="666666"/>
                </a:solidFill>
                <a:latin typeface="Corbel"/>
                <a:ea typeface="Corbel"/>
                <a:cs typeface="Corbel"/>
                <a:sym typeface="Corbel"/>
              </a:rPr>
              <a:t>For natural language understanding of the text messages</a:t>
            </a:r>
            <a:endParaRPr>
              <a:solidFill>
                <a:srgbClr val="666666"/>
              </a:solidFill>
              <a:latin typeface="Corbel"/>
              <a:ea typeface="Corbel"/>
              <a:cs typeface="Corbel"/>
              <a:sym typeface="Corbel"/>
            </a:endParaRPr>
          </a:p>
          <a:p>
            <a:pPr indent="-298450" lvl="0" marL="914400" rtl="0" algn="l">
              <a:lnSpc>
                <a:spcPct val="115000"/>
              </a:lnSpc>
              <a:spcBef>
                <a:spcPts val="0"/>
              </a:spcBef>
              <a:spcAft>
                <a:spcPts val="0"/>
              </a:spcAft>
              <a:buClr>
                <a:srgbClr val="666666"/>
              </a:buClr>
              <a:buSzPts val="1100"/>
              <a:buFont typeface="Lato"/>
              <a:buChar char="●"/>
            </a:pPr>
            <a:r>
              <a:rPr lang="en">
                <a:solidFill>
                  <a:srgbClr val="666666"/>
                </a:solidFill>
                <a:latin typeface="Corbel"/>
                <a:ea typeface="Corbel"/>
                <a:cs typeface="Corbel"/>
                <a:sym typeface="Corbel"/>
              </a:rPr>
              <a:t>Handling text messaging interactions.</a:t>
            </a:r>
            <a:endParaRPr>
              <a:solidFill>
                <a:srgbClr val="666666"/>
              </a:solidFill>
              <a:latin typeface="Corbel"/>
              <a:ea typeface="Corbel"/>
              <a:cs typeface="Corbel"/>
              <a:sym typeface="Corbel"/>
            </a:endParaRPr>
          </a:p>
          <a:p>
            <a:pPr indent="-298450" lvl="0" marL="914400" rtl="0" algn="l">
              <a:lnSpc>
                <a:spcPct val="115000"/>
              </a:lnSpc>
              <a:spcBef>
                <a:spcPts val="0"/>
              </a:spcBef>
              <a:spcAft>
                <a:spcPts val="0"/>
              </a:spcAft>
              <a:buClr>
                <a:srgbClr val="666666"/>
              </a:buClr>
              <a:buSzPts val="1100"/>
              <a:buFont typeface="Lato"/>
              <a:buChar char="●"/>
            </a:pPr>
            <a:r>
              <a:rPr lang="en">
                <a:solidFill>
                  <a:srgbClr val="666666"/>
                </a:solidFill>
                <a:latin typeface="Corbel"/>
                <a:ea typeface="Corbel"/>
                <a:cs typeface="Corbel"/>
                <a:sym typeface="Corbel"/>
              </a:rPr>
              <a:t>The application layer is a server based in NodeJs assigned by Fulfillment.</a:t>
            </a:r>
            <a:endParaRPr>
              <a:solidFill>
                <a:srgbClr val="666666"/>
              </a:solidFill>
              <a:latin typeface="Corbel"/>
              <a:ea typeface="Corbel"/>
              <a:cs typeface="Corbel"/>
              <a:sym typeface="Corbel"/>
            </a:endParaRPr>
          </a:p>
          <a:p>
            <a:pPr indent="-298450" lvl="0" marL="457200" rtl="0" algn="l">
              <a:lnSpc>
                <a:spcPct val="115000"/>
              </a:lnSpc>
              <a:spcBef>
                <a:spcPts val="0"/>
              </a:spcBef>
              <a:spcAft>
                <a:spcPts val="0"/>
              </a:spcAft>
              <a:buClr>
                <a:srgbClr val="666666"/>
              </a:buClr>
              <a:buSzPts val="1100"/>
              <a:buFont typeface="Lato"/>
              <a:buAutoNum type="arabicPeriod"/>
            </a:pPr>
            <a:r>
              <a:rPr lang="en">
                <a:solidFill>
                  <a:srgbClr val="666666"/>
                </a:solidFill>
                <a:latin typeface="Corbel"/>
                <a:ea typeface="Corbel"/>
                <a:cs typeface="Corbel"/>
                <a:sym typeface="Corbel"/>
              </a:rPr>
              <a:t>Firebase is used as: </a:t>
            </a:r>
            <a:endParaRPr>
              <a:solidFill>
                <a:srgbClr val="666666"/>
              </a:solidFill>
              <a:latin typeface="Corbel"/>
              <a:ea typeface="Corbel"/>
              <a:cs typeface="Corbel"/>
              <a:sym typeface="Corbel"/>
            </a:endParaRPr>
          </a:p>
          <a:p>
            <a:pPr indent="-298450" lvl="0" marL="914400" rtl="0" algn="l">
              <a:lnSpc>
                <a:spcPct val="115000"/>
              </a:lnSpc>
              <a:spcBef>
                <a:spcPts val="0"/>
              </a:spcBef>
              <a:spcAft>
                <a:spcPts val="0"/>
              </a:spcAft>
              <a:buClr>
                <a:srgbClr val="666666"/>
              </a:buClr>
              <a:buSzPts val="1100"/>
              <a:buFont typeface="Lato"/>
              <a:buChar char="●"/>
            </a:pPr>
            <a:r>
              <a:rPr lang="en">
                <a:solidFill>
                  <a:srgbClr val="666666"/>
                </a:solidFill>
                <a:latin typeface="Corbel"/>
                <a:ea typeface="Corbel"/>
                <a:cs typeface="Corbel"/>
                <a:sym typeface="Corbel"/>
              </a:rPr>
              <a:t>NoSQL database service</a:t>
            </a:r>
            <a:endParaRPr>
              <a:solidFill>
                <a:srgbClr val="666666"/>
              </a:solidFill>
              <a:latin typeface="Corbel"/>
              <a:ea typeface="Corbel"/>
              <a:cs typeface="Corbel"/>
              <a:sym typeface="Corbel"/>
            </a:endParaRPr>
          </a:p>
          <a:p>
            <a:pPr indent="-298450" lvl="0" marL="457200" rtl="0" algn="l">
              <a:lnSpc>
                <a:spcPct val="115000"/>
              </a:lnSpc>
              <a:spcBef>
                <a:spcPts val="0"/>
              </a:spcBef>
              <a:spcAft>
                <a:spcPts val="0"/>
              </a:spcAft>
              <a:buClr>
                <a:srgbClr val="666666"/>
              </a:buClr>
              <a:buSzPts val="1100"/>
              <a:buFont typeface="Lato"/>
              <a:buAutoNum type="arabicPeriod"/>
            </a:pPr>
            <a:r>
              <a:rPr lang="en">
                <a:solidFill>
                  <a:srgbClr val="666666"/>
                </a:solidFill>
                <a:latin typeface="Corbel"/>
                <a:ea typeface="Corbel"/>
                <a:cs typeface="Corbel"/>
                <a:sym typeface="Corbel"/>
              </a:rPr>
              <a:t> Telegram or web browser is used: </a:t>
            </a:r>
            <a:endParaRPr>
              <a:solidFill>
                <a:srgbClr val="666666"/>
              </a:solidFill>
              <a:latin typeface="Corbel"/>
              <a:ea typeface="Corbel"/>
              <a:cs typeface="Corbel"/>
              <a:sym typeface="Corbel"/>
            </a:endParaRPr>
          </a:p>
          <a:p>
            <a:pPr indent="-298450" lvl="0" marL="914400" rtl="0" algn="l">
              <a:lnSpc>
                <a:spcPct val="115000"/>
              </a:lnSpc>
              <a:spcBef>
                <a:spcPts val="0"/>
              </a:spcBef>
              <a:spcAft>
                <a:spcPts val="0"/>
              </a:spcAft>
              <a:buClr>
                <a:srgbClr val="666666"/>
              </a:buClr>
              <a:buSzPts val="1100"/>
              <a:buFont typeface="Lato"/>
              <a:buChar char="●"/>
            </a:pPr>
            <a:r>
              <a:rPr lang="en">
                <a:solidFill>
                  <a:srgbClr val="666666"/>
                </a:solidFill>
                <a:latin typeface="Corbel"/>
                <a:ea typeface="Corbel"/>
                <a:cs typeface="Corbel"/>
                <a:sym typeface="Corbel"/>
              </a:rPr>
              <a:t>User interface to interact with ChatBot. </a:t>
            </a:r>
            <a:endParaRPr>
              <a:solidFill>
                <a:srgbClr val="666666"/>
              </a:solidFill>
              <a:latin typeface="Corbel"/>
              <a:ea typeface="Corbel"/>
              <a:cs typeface="Corbel"/>
              <a:sym typeface="Corbel"/>
            </a:endParaRPr>
          </a:p>
          <a:p>
            <a:pPr indent="0" lvl="0" marL="0" rtl="0" algn="l">
              <a:lnSpc>
                <a:spcPct val="115000"/>
              </a:lnSpc>
              <a:spcBef>
                <a:spcPts val="600"/>
              </a:spcBef>
              <a:spcAft>
                <a:spcPts val="0"/>
              </a:spcAft>
              <a:buNone/>
            </a:pPr>
            <a:r>
              <a:t/>
            </a:r>
            <a:endParaRPr>
              <a:solidFill>
                <a:srgbClr val="666666"/>
              </a:solidFill>
              <a:latin typeface="Corbel"/>
              <a:ea typeface="Corbel"/>
              <a:cs typeface="Corbel"/>
              <a:sym typeface="Corbel"/>
            </a:endParaRPr>
          </a:p>
          <a:p>
            <a:pPr indent="0" lvl="0" marL="0" rtl="0" algn="l">
              <a:lnSpc>
                <a:spcPct val="115000"/>
              </a:lnSpc>
              <a:spcBef>
                <a:spcPts val="600"/>
              </a:spcBef>
              <a:spcAft>
                <a:spcPts val="0"/>
              </a:spcAft>
              <a:buNone/>
            </a:pPr>
            <a:r>
              <a:t/>
            </a:r>
            <a:endParaRPr>
              <a:solidFill>
                <a:srgbClr val="666666"/>
              </a:solidFill>
              <a:latin typeface="Corbel"/>
              <a:ea typeface="Corbel"/>
              <a:cs typeface="Corbel"/>
              <a:sym typeface="Corbel"/>
            </a:endParaRPr>
          </a:p>
        </p:txBody>
      </p:sp>
      <p:sp>
        <p:nvSpPr>
          <p:cNvPr id="297" name="Google Shape;297;g14c0705e740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4c0705e740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En cuanto al análisis de factibilidad encontramos que: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Fortalezas: la experiencia de usuario es asimilable a la atención personalizada, permite resolver problemas sencillos y filtrar problemas antes de una atención humana,  es fácil de implementar/usar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Debilidades: no es capaz de interpretar estados de ánimo de manera precisa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Oportunidades: es posible escalar este chatbot a mayor cantidad de flujos de conversación, se puede mejorar la accesibilidad agregando interacciones mediante audio.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Amenazas: esta prueba de concepto no ha tratado los problemas asociados a la seguridad y confidencialidad, los cuales deberían ser considerados en futuras versiones. </a:t>
            </a:r>
            <a:endParaRPr/>
          </a:p>
        </p:txBody>
      </p:sp>
      <p:sp>
        <p:nvSpPr>
          <p:cNvPr id="303" name="Google Shape;303;g14c0705e740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4c0705e740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 continuación vamos a mostrar una demostración de la implementación realizada…</a:t>
            </a:r>
            <a:endParaRPr/>
          </a:p>
        </p:txBody>
      </p:sp>
      <p:sp>
        <p:nvSpPr>
          <p:cNvPr id="309" name="Google Shape;309;g14c0705e740_0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1fa8eeb66b_0_1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g11fa8eeb66b_0_15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jpg"/><Relationship Id="rId3" Type="http://schemas.openxmlformats.org/officeDocument/2006/relationships/image" Target="../media/image1.pn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5.png"/><Relationship Id="rId4" Type="http://schemas.openxmlformats.org/officeDocument/2006/relationships/image" Target="../media/image22.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jpg"/><Relationship Id="rId3" Type="http://schemas.openxmlformats.org/officeDocument/2006/relationships/image" Target="../media/image1.png"/><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jpg"/><Relationship Id="rId3" Type="http://schemas.openxmlformats.org/officeDocument/2006/relationships/image" Target="../media/image1.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jpg"/><Relationship Id="rId3" Type="http://schemas.openxmlformats.org/officeDocument/2006/relationships/image" Target="../media/image1.png"/><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 Id="rId3"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5.png"/><Relationship Id="rId4" Type="http://schemas.openxmlformats.org/officeDocument/2006/relationships/image" Target="../media/image46.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200"/>
            <a:ext cx="8229300" cy="858600"/>
          </a:xfrm>
          <a:prstGeom prst="rect">
            <a:avLst/>
          </a:prstGeom>
          <a:noFill/>
          <a:ln>
            <a:noFill/>
          </a:ln>
        </p:spPr>
        <p:txBody>
          <a:bodyPr anchorCtr="0" anchor="ctr" bIns="0" lIns="0" spcFirstLastPara="1" rIns="0" wrap="square" tIns="0">
            <a:sp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2" name="Google Shape;52;p13"/>
          <p:cNvSpPr txBox="1"/>
          <p:nvPr>
            <p:ph idx="1" type="body"/>
          </p:nvPr>
        </p:nvSpPr>
        <p:spPr>
          <a:xfrm>
            <a:off x="457200" y="1203480"/>
            <a:ext cx="8229300" cy="2982900"/>
          </a:xfrm>
          <a:prstGeom prst="rect">
            <a:avLst/>
          </a:prstGeom>
          <a:noFill/>
          <a:ln>
            <a:noFill/>
          </a:ln>
        </p:spPr>
        <p:txBody>
          <a:bodyPr anchorCtr="0" anchor="t" bIns="0" lIns="0" spcFirstLastPara="1" rIns="0" wrap="square" tIns="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Light - Blockchain">
  <p:cSld name="SECTION_HEADER_2_1_1_1_2_1_1_1">
    <p:spTree>
      <p:nvGrpSpPr>
        <p:cNvPr id="53" name="Shape 53"/>
        <p:cNvGrpSpPr/>
        <p:nvPr/>
      </p:nvGrpSpPr>
      <p:grpSpPr>
        <a:xfrm>
          <a:off x="0" y="0"/>
          <a:ext cx="0" cy="0"/>
          <a:chOff x="0" y="0"/>
          <a:chExt cx="0" cy="0"/>
        </a:xfrm>
      </p:grpSpPr>
      <p:pic>
        <p:nvPicPr>
          <p:cNvPr id="54" name="Google Shape;54;p14"/>
          <p:cNvPicPr preferRelativeResize="0"/>
          <p:nvPr/>
        </p:nvPicPr>
        <p:blipFill rotWithShape="1">
          <a:blip r:embed="rId2">
            <a:alphaModFix/>
          </a:blip>
          <a:srcRect b="29" l="0" r="0" t="29"/>
          <a:stretch/>
        </p:blipFill>
        <p:spPr>
          <a:xfrm>
            <a:off x="-30550" y="-28825"/>
            <a:ext cx="9205100" cy="5174974"/>
          </a:xfrm>
          <a:prstGeom prst="rect">
            <a:avLst/>
          </a:prstGeom>
          <a:noFill/>
          <a:ln>
            <a:noFill/>
          </a:ln>
        </p:spPr>
      </p:pic>
      <p:pic>
        <p:nvPicPr>
          <p:cNvPr id="55" name="Google Shape;55;p14"/>
          <p:cNvPicPr preferRelativeResize="0"/>
          <p:nvPr/>
        </p:nvPicPr>
        <p:blipFill rotWithShape="1">
          <a:blip r:embed="rId3">
            <a:alphaModFix/>
          </a:blip>
          <a:srcRect b="0" l="0" r="0" t="0"/>
          <a:stretch/>
        </p:blipFill>
        <p:spPr>
          <a:xfrm>
            <a:off x="-30538" y="22961"/>
            <a:ext cx="9205075" cy="5143500"/>
          </a:xfrm>
          <a:prstGeom prst="rect">
            <a:avLst/>
          </a:prstGeom>
          <a:noFill/>
          <a:ln>
            <a:noFill/>
          </a:ln>
        </p:spPr>
      </p:pic>
      <p:sp>
        <p:nvSpPr>
          <p:cNvPr id="56" name="Google Shape;56;p14"/>
          <p:cNvSpPr txBox="1"/>
          <p:nvPr>
            <p:ph type="title"/>
          </p:nvPr>
        </p:nvSpPr>
        <p:spPr>
          <a:xfrm>
            <a:off x="209550" y="3361950"/>
            <a:ext cx="7439100" cy="1285500"/>
          </a:xfrm>
          <a:prstGeom prst="rect">
            <a:avLst/>
          </a:prstGeom>
          <a:noFill/>
          <a:ln>
            <a:noFill/>
          </a:ln>
        </p:spPr>
        <p:txBody>
          <a:bodyPr anchorCtr="0" anchor="t" bIns="0" lIns="91425" spcFirstLastPara="1" rIns="0" wrap="square" tIns="91425">
            <a:noAutofit/>
          </a:bodyPr>
          <a:lstStyle>
            <a:lvl1pPr lvl="0" rtl="0" algn="l">
              <a:lnSpc>
                <a:spcPct val="100000"/>
              </a:lnSpc>
              <a:spcBef>
                <a:spcPts val="0"/>
              </a:spcBef>
              <a:spcAft>
                <a:spcPts val="0"/>
              </a:spcAft>
              <a:buClr>
                <a:schemeClr val="lt1"/>
              </a:buClr>
              <a:buSzPts val="3200"/>
              <a:buNone/>
              <a:defRPr b="1" sz="3200">
                <a:solidFill>
                  <a:schemeClr val="lt1"/>
                </a:solidFill>
              </a:defRPr>
            </a:lvl1pPr>
            <a:lvl2pPr lvl="1" rtl="0" algn="ctr">
              <a:lnSpc>
                <a:spcPct val="100000"/>
              </a:lnSpc>
              <a:spcBef>
                <a:spcPts val="0"/>
              </a:spcBef>
              <a:spcAft>
                <a:spcPts val="0"/>
              </a:spcAft>
              <a:buSzPts val="3200"/>
              <a:buNone/>
              <a:defRPr sz="3200"/>
            </a:lvl2pPr>
            <a:lvl3pPr lvl="2" rtl="0" algn="ctr">
              <a:lnSpc>
                <a:spcPct val="100000"/>
              </a:lnSpc>
              <a:spcBef>
                <a:spcPts val="0"/>
              </a:spcBef>
              <a:spcAft>
                <a:spcPts val="0"/>
              </a:spcAft>
              <a:buSzPts val="3200"/>
              <a:buNone/>
              <a:defRPr sz="3200"/>
            </a:lvl3pPr>
            <a:lvl4pPr lvl="3" rtl="0" algn="ctr">
              <a:lnSpc>
                <a:spcPct val="100000"/>
              </a:lnSpc>
              <a:spcBef>
                <a:spcPts val="0"/>
              </a:spcBef>
              <a:spcAft>
                <a:spcPts val="0"/>
              </a:spcAft>
              <a:buSzPts val="3200"/>
              <a:buNone/>
              <a:defRPr sz="3200"/>
            </a:lvl4pPr>
            <a:lvl5pPr lvl="4" rtl="0" algn="ctr">
              <a:lnSpc>
                <a:spcPct val="100000"/>
              </a:lnSpc>
              <a:spcBef>
                <a:spcPts val="0"/>
              </a:spcBef>
              <a:spcAft>
                <a:spcPts val="0"/>
              </a:spcAft>
              <a:buSzPts val="3200"/>
              <a:buNone/>
              <a:defRPr sz="3200"/>
            </a:lvl5pPr>
            <a:lvl6pPr lvl="5" rtl="0" algn="ctr">
              <a:lnSpc>
                <a:spcPct val="100000"/>
              </a:lnSpc>
              <a:spcBef>
                <a:spcPts val="0"/>
              </a:spcBef>
              <a:spcAft>
                <a:spcPts val="0"/>
              </a:spcAft>
              <a:buSzPts val="3200"/>
              <a:buNone/>
              <a:defRPr sz="3200"/>
            </a:lvl6pPr>
            <a:lvl7pPr lvl="6" rtl="0" algn="ctr">
              <a:lnSpc>
                <a:spcPct val="100000"/>
              </a:lnSpc>
              <a:spcBef>
                <a:spcPts val="0"/>
              </a:spcBef>
              <a:spcAft>
                <a:spcPts val="0"/>
              </a:spcAft>
              <a:buSzPts val="3200"/>
              <a:buNone/>
              <a:defRPr sz="3200"/>
            </a:lvl7pPr>
            <a:lvl8pPr lvl="7" rtl="0" algn="ctr">
              <a:lnSpc>
                <a:spcPct val="100000"/>
              </a:lnSpc>
              <a:spcBef>
                <a:spcPts val="0"/>
              </a:spcBef>
              <a:spcAft>
                <a:spcPts val="0"/>
              </a:spcAft>
              <a:buSzPts val="3200"/>
              <a:buNone/>
              <a:defRPr sz="3200"/>
            </a:lvl8pPr>
            <a:lvl9pPr lvl="8" rtl="0" algn="ctr">
              <a:lnSpc>
                <a:spcPct val="100000"/>
              </a:lnSpc>
              <a:spcBef>
                <a:spcPts val="0"/>
              </a:spcBef>
              <a:spcAft>
                <a:spcPts val="0"/>
              </a:spcAft>
              <a:buSzPts val="3200"/>
              <a:buNone/>
              <a:defRPr sz="3200"/>
            </a:lvl9pPr>
          </a:lstStyle>
          <a:p/>
        </p:txBody>
      </p:sp>
      <p:pic>
        <p:nvPicPr>
          <p:cNvPr id="57" name="Google Shape;57;p14"/>
          <p:cNvPicPr preferRelativeResize="0"/>
          <p:nvPr/>
        </p:nvPicPr>
        <p:blipFill rotWithShape="1">
          <a:blip r:embed="rId4">
            <a:alphaModFix/>
          </a:blip>
          <a:srcRect b="0" l="0" r="10" t="0"/>
          <a:stretch/>
        </p:blipFill>
        <p:spPr>
          <a:xfrm>
            <a:off x="178249" y="4744541"/>
            <a:ext cx="849724" cy="2124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Light - Blockchain">
  <p:cSld name="SECTION_HEADER_2_1_1_1_2_1_1_1">
    <p:spTree>
      <p:nvGrpSpPr>
        <p:cNvPr id="62" name="Shape 62"/>
        <p:cNvGrpSpPr/>
        <p:nvPr/>
      </p:nvGrpSpPr>
      <p:grpSpPr>
        <a:xfrm>
          <a:off x="0" y="0"/>
          <a:ext cx="0" cy="0"/>
          <a:chOff x="0" y="0"/>
          <a:chExt cx="0" cy="0"/>
        </a:xfrm>
      </p:grpSpPr>
      <p:pic>
        <p:nvPicPr>
          <p:cNvPr id="63" name="Google Shape;63;p16"/>
          <p:cNvPicPr preferRelativeResize="0"/>
          <p:nvPr/>
        </p:nvPicPr>
        <p:blipFill rotWithShape="1">
          <a:blip r:embed="rId2">
            <a:alphaModFix/>
          </a:blip>
          <a:srcRect b="7827" l="0" r="0" t="7827"/>
          <a:stretch/>
        </p:blipFill>
        <p:spPr>
          <a:xfrm>
            <a:off x="-30550" y="-28825"/>
            <a:ext cx="9205100" cy="5174974"/>
          </a:xfrm>
          <a:prstGeom prst="rect">
            <a:avLst/>
          </a:prstGeom>
          <a:noFill/>
          <a:ln>
            <a:noFill/>
          </a:ln>
        </p:spPr>
      </p:pic>
      <p:pic>
        <p:nvPicPr>
          <p:cNvPr id="64" name="Google Shape;64;p16"/>
          <p:cNvPicPr preferRelativeResize="0"/>
          <p:nvPr/>
        </p:nvPicPr>
        <p:blipFill rotWithShape="1">
          <a:blip r:embed="rId3">
            <a:alphaModFix/>
          </a:blip>
          <a:srcRect b="0" l="0" r="0" t="0"/>
          <a:stretch/>
        </p:blipFill>
        <p:spPr>
          <a:xfrm>
            <a:off x="-30538" y="22961"/>
            <a:ext cx="9205075" cy="5143500"/>
          </a:xfrm>
          <a:prstGeom prst="rect">
            <a:avLst/>
          </a:prstGeom>
          <a:noFill/>
          <a:ln>
            <a:noFill/>
          </a:ln>
        </p:spPr>
      </p:pic>
      <p:sp>
        <p:nvSpPr>
          <p:cNvPr id="65" name="Google Shape;65;p16"/>
          <p:cNvSpPr txBox="1"/>
          <p:nvPr>
            <p:ph type="title"/>
          </p:nvPr>
        </p:nvSpPr>
        <p:spPr>
          <a:xfrm>
            <a:off x="209550" y="3361950"/>
            <a:ext cx="7439100" cy="1285500"/>
          </a:xfrm>
          <a:prstGeom prst="rect">
            <a:avLst/>
          </a:prstGeom>
          <a:noFill/>
          <a:ln>
            <a:noFill/>
          </a:ln>
        </p:spPr>
        <p:txBody>
          <a:bodyPr anchorCtr="0" anchor="t" bIns="0" lIns="91425" spcFirstLastPara="1" rIns="0" wrap="square" tIns="91425">
            <a:noAutofit/>
          </a:bodyPr>
          <a:lstStyle>
            <a:lvl1pPr lvl="0" rtl="0" algn="l">
              <a:lnSpc>
                <a:spcPct val="100000"/>
              </a:lnSpc>
              <a:spcBef>
                <a:spcPts val="0"/>
              </a:spcBef>
              <a:spcAft>
                <a:spcPts val="0"/>
              </a:spcAft>
              <a:buClr>
                <a:schemeClr val="lt1"/>
              </a:buClr>
              <a:buSzPts val="3200"/>
              <a:buNone/>
              <a:defRPr b="1" sz="3200">
                <a:solidFill>
                  <a:schemeClr val="lt1"/>
                </a:solidFill>
              </a:defRPr>
            </a:lvl1pPr>
            <a:lvl2pPr lvl="1" rtl="0" algn="ctr">
              <a:lnSpc>
                <a:spcPct val="100000"/>
              </a:lnSpc>
              <a:spcBef>
                <a:spcPts val="0"/>
              </a:spcBef>
              <a:spcAft>
                <a:spcPts val="0"/>
              </a:spcAft>
              <a:buSzPts val="3200"/>
              <a:buNone/>
              <a:defRPr sz="3200"/>
            </a:lvl2pPr>
            <a:lvl3pPr lvl="2" rtl="0" algn="ctr">
              <a:lnSpc>
                <a:spcPct val="100000"/>
              </a:lnSpc>
              <a:spcBef>
                <a:spcPts val="0"/>
              </a:spcBef>
              <a:spcAft>
                <a:spcPts val="0"/>
              </a:spcAft>
              <a:buSzPts val="3200"/>
              <a:buNone/>
              <a:defRPr sz="3200"/>
            </a:lvl3pPr>
            <a:lvl4pPr lvl="3" rtl="0" algn="ctr">
              <a:lnSpc>
                <a:spcPct val="100000"/>
              </a:lnSpc>
              <a:spcBef>
                <a:spcPts val="0"/>
              </a:spcBef>
              <a:spcAft>
                <a:spcPts val="0"/>
              </a:spcAft>
              <a:buSzPts val="3200"/>
              <a:buNone/>
              <a:defRPr sz="3200"/>
            </a:lvl4pPr>
            <a:lvl5pPr lvl="4" rtl="0" algn="ctr">
              <a:lnSpc>
                <a:spcPct val="100000"/>
              </a:lnSpc>
              <a:spcBef>
                <a:spcPts val="0"/>
              </a:spcBef>
              <a:spcAft>
                <a:spcPts val="0"/>
              </a:spcAft>
              <a:buSzPts val="3200"/>
              <a:buNone/>
              <a:defRPr sz="3200"/>
            </a:lvl5pPr>
            <a:lvl6pPr lvl="5" rtl="0" algn="ctr">
              <a:lnSpc>
                <a:spcPct val="100000"/>
              </a:lnSpc>
              <a:spcBef>
                <a:spcPts val="0"/>
              </a:spcBef>
              <a:spcAft>
                <a:spcPts val="0"/>
              </a:spcAft>
              <a:buSzPts val="3200"/>
              <a:buNone/>
              <a:defRPr sz="3200"/>
            </a:lvl6pPr>
            <a:lvl7pPr lvl="6" rtl="0" algn="ctr">
              <a:lnSpc>
                <a:spcPct val="100000"/>
              </a:lnSpc>
              <a:spcBef>
                <a:spcPts val="0"/>
              </a:spcBef>
              <a:spcAft>
                <a:spcPts val="0"/>
              </a:spcAft>
              <a:buSzPts val="3200"/>
              <a:buNone/>
              <a:defRPr sz="3200"/>
            </a:lvl7pPr>
            <a:lvl8pPr lvl="7" rtl="0" algn="ctr">
              <a:lnSpc>
                <a:spcPct val="100000"/>
              </a:lnSpc>
              <a:spcBef>
                <a:spcPts val="0"/>
              </a:spcBef>
              <a:spcAft>
                <a:spcPts val="0"/>
              </a:spcAft>
              <a:buSzPts val="3200"/>
              <a:buNone/>
              <a:defRPr sz="3200"/>
            </a:lvl8pPr>
            <a:lvl9pPr lvl="8" rtl="0" algn="ctr">
              <a:lnSpc>
                <a:spcPct val="100000"/>
              </a:lnSpc>
              <a:spcBef>
                <a:spcPts val="0"/>
              </a:spcBef>
              <a:spcAft>
                <a:spcPts val="0"/>
              </a:spcAft>
              <a:buSzPts val="3200"/>
              <a:buNone/>
              <a:defRPr sz="3200"/>
            </a:lvl9pPr>
          </a:lstStyle>
          <a:p/>
        </p:txBody>
      </p:sp>
      <p:pic>
        <p:nvPicPr>
          <p:cNvPr id="66" name="Google Shape;66;p16"/>
          <p:cNvPicPr preferRelativeResize="0"/>
          <p:nvPr/>
        </p:nvPicPr>
        <p:blipFill rotWithShape="1">
          <a:blip r:embed="rId4">
            <a:alphaModFix/>
          </a:blip>
          <a:srcRect b="0" l="0" r="10" t="0"/>
          <a:stretch/>
        </p:blipFill>
        <p:spPr>
          <a:xfrm>
            <a:off x="178249" y="4744541"/>
            <a:ext cx="849724" cy="2124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Slide">
  <p:cSld name="TITLE_AND_BODY_1_1_2">
    <p:spTree>
      <p:nvGrpSpPr>
        <p:cNvPr id="67" name="Shape 67"/>
        <p:cNvGrpSpPr/>
        <p:nvPr/>
      </p:nvGrpSpPr>
      <p:grpSpPr>
        <a:xfrm>
          <a:off x="0" y="0"/>
          <a:ext cx="0" cy="0"/>
          <a:chOff x="0" y="0"/>
          <a:chExt cx="0" cy="0"/>
        </a:xfrm>
      </p:grpSpPr>
      <p:pic>
        <p:nvPicPr>
          <p:cNvPr id="68" name="Google Shape;68;p17"/>
          <p:cNvPicPr preferRelativeResize="0"/>
          <p:nvPr/>
        </p:nvPicPr>
        <p:blipFill rotWithShape="1">
          <a:blip r:embed="rId2">
            <a:alphaModFix/>
          </a:blip>
          <a:srcRect b="558" l="1219" r="1219" t="3204"/>
          <a:stretch/>
        </p:blipFill>
        <p:spPr>
          <a:xfrm>
            <a:off x="-12691" y="-6342"/>
            <a:ext cx="9169377" cy="5168874"/>
          </a:xfrm>
          <a:prstGeom prst="rect">
            <a:avLst/>
          </a:prstGeom>
          <a:noFill/>
          <a:ln>
            <a:noFill/>
          </a:ln>
        </p:spPr>
      </p:pic>
      <p:sp>
        <p:nvSpPr>
          <p:cNvPr id="69" name="Google Shape;69;p17"/>
          <p:cNvSpPr txBox="1"/>
          <p:nvPr>
            <p:ph type="title"/>
          </p:nvPr>
        </p:nvSpPr>
        <p:spPr>
          <a:xfrm>
            <a:off x="212175" y="215275"/>
            <a:ext cx="3737400" cy="520200"/>
          </a:xfrm>
          <a:prstGeom prst="rect">
            <a:avLst/>
          </a:prstGeom>
          <a:noFill/>
          <a:ln>
            <a:noFill/>
          </a:ln>
        </p:spPr>
        <p:txBody>
          <a:bodyPr anchorCtr="0" anchor="t" bIns="91425" lIns="0" spcFirstLastPara="1" rIns="0" wrap="square" tIns="91425">
            <a:noAutofit/>
          </a:bodyPr>
          <a:lstStyle>
            <a:lvl1pPr lvl="0" rtl="0" algn="l">
              <a:lnSpc>
                <a:spcPct val="100000"/>
              </a:lnSpc>
              <a:spcBef>
                <a:spcPts val="0"/>
              </a:spcBef>
              <a:spcAft>
                <a:spcPts val="0"/>
              </a:spcAft>
              <a:buSzPts val="2000"/>
              <a:buNone/>
              <a:defRPr b="1"/>
            </a:lvl1pPr>
            <a:lvl2pPr lvl="1" rtl="0" algn="l">
              <a:lnSpc>
                <a:spcPct val="100000"/>
              </a:lnSpc>
              <a:spcBef>
                <a:spcPts val="0"/>
              </a:spcBef>
              <a:spcAft>
                <a:spcPts val="0"/>
              </a:spcAft>
              <a:buSzPts val="1800"/>
              <a:buNone/>
              <a:defRPr sz="1800"/>
            </a:lvl2pPr>
            <a:lvl3pPr lvl="2" rtl="0" algn="l">
              <a:lnSpc>
                <a:spcPct val="100000"/>
              </a:lnSpc>
              <a:spcBef>
                <a:spcPts val="0"/>
              </a:spcBef>
              <a:spcAft>
                <a:spcPts val="0"/>
              </a:spcAft>
              <a:buSzPts val="1800"/>
              <a:buNone/>
              <a:defRPr sz="1800"/>
            </a:lvl3pPr>
            <a:lvl4pPr lvl="3" rtl="0" algn="l">
              <a:lnSpc>
                <a:spcPct val="100000"/>
              </a:lnSpc>
              <a:spcBef>
                <a:spcPts val="0"/>
              </a:spcBef>
              <a:spcAft>
                <a:spcPts val="0"/>
              </a:spcAft>
              <a:buSzPts val="1800"/>
              <a:buNone/>
              <a:defRPr sz="1800"/>
            </a:lvl4pPr>
            <a:lvl5pPr lvl="4" rtl="0" algn="l">
              <a:lnSpc>
                <a:spcPct val="100000"/>
              </a:lnSpc>
              <a:spcBef>
                <a:spcPts val="0"/>
              </a:spcBef>
              <a:spcAft>
                <a:spcPts val="0"/>
              </a:spcAft>
              <a:buSzPts val="1800"/>
              <a:buNone/>
              <a:defRPr sz="1800"/>
            </a:lvl5pPr>
            <a:lvl6pPr lvl="5" rtl="0" algn="l">
              <a:lnSpc>
                <a:spcPct val="100000"/>
              </a:lnSpc>
              <a:spcBef>
                <a:spcPts val="0"/>
              </a:spcBef>
              <a:spcAft>
                <a:spcPts val="0"/>
              </a:spcAft>
              <a:buSzPts val="1800"/>
              <a:buNone/>
              <a:defRPr sz="1800"/>
            </a:lvl6pPr>
            <a:lvl7pPr lvl="6" rtl="0" algn="l">
              <a:lnSpc>
                <a:spcPct val="100000"/>
              </a:lnSpc>
              <a:spcBef>
                <a:spcPts val="0"/>
              </a:spcBef>
              <a:spcAft>
                <a:spcPts val="0"/>
              </a:spcAft>
              <a:buSzPts val="1800"/>
              <a:buNone/>
              <a:defRPr sz="1800"/>
            </a:lvl7pPr>
            <a:lvl8pPr lvl="7" rtl="0" algn="l">
              <a:lnSpc>
                <a:spcPct val="100000"/>
              </a:lnSpc>
              <a:spcBef>
                <a:spcPts val="0"/>
              </a:spcBef>
              <a:spcAft>
                <a:spcPts val="0"/>
              </a:spcAft>
              <a:buSzPts val="1800"/>
              <a:buNone/>
              <a:defRPr sz="1800"/>
            </a:lvl8pPr>
            <a:lvl9pPr lvl="8" rtl="0" algn="l">
              <a:lnSpc>
                <a:spcPct val="100000"/>
              </a:lnSpc>
              <a:spcBef>
                <a:spcPts val="0"/>
              </a:spcBef>
              <a:spcAft>
                <a:spcPts val="0"/>
              </a:spcAft>
              <a:buSzPts val="1800"/>
              <a:buNone/>
              <a:defRPr sz="1800"/>
            </a:lvl9pPr>
          </a:lstStyle>
          <a:p/>
        </p:txBody>
      </p:sp>
      <p:pic>
        <p:nvPicPr>
          <p:cNvPr id="70" name="Google Shape;70;p17"/>
          <p:cNvPicPr preferRelativeResize="0"/>
          <p:nvPr/>
        </p:nvPicPr>
        <p:blipFill rotWithShape="1">
          <a:blip r:embed="rId3">
            <a:alphaModFix/>
          </a:blip>
          <a:srcRect b="0" l="0" r="0" t="0"/>
          <a:stretch/>
        </p:blipFill>
        <p:spPr>
          <a:xfrm>
            <a:off x="178249" y="4744541"/>
            <a:ext cx="849724" cy="212450"/>
          </a:xfrm>
          <a:prstGeom prst="rect">
            <a:avLst/>
          </a:prstGeom>
          <a:noFill/>
          <a:ln>
            <a:noFill/>
          </a:ln>
        </p:spPr>
      </p:pic>
      <p:sp>
        <p:nvSpPr>
          <p:cNvPr id="71" name="Google Shape;71;p17"/>
          <p:cNvSpPr txBox="1"/>
          <p:nvPr>
            <p:ph idx="1" type="body"/>
          </p:nvPr>
        </p:nvSpPr>
        <p:spPr>
          <a:xfrm>
            <a:off x="212175" y="1029950"/>
            <a:ext cx="3737400" cy="3637800"/>
          </a:xfrm>
          <a:prstGeom prst="rect">
            <a:avLst/>
          </a:prstGeom>
          <a:noFill/>
          <a:ln>
            <a:noFill/>
          </a:ln>
        </p:spPr>
        <p:txBody>
          <a:bodyPr anchorCtr="0" anchor="t" bIns="0" lIns="91425" spcFirstLastPara="1" rIns="0" wrap="square" tIns="91425">
            <a:noAutofit/>
          </a:bodyPr>
          <a:lstStyle>
            <a:lvl1pPr indent="-330200" lvl="0" marL="457200" rtl="0" algn="l">
              <a:lnSpc>
                <a:spcPct val="100000"/>
              </a:lnSpc>
              <a:spcBef>
                <a:spcPts val="0"/>
              </a:spcBef>
              <a:spcAft>
                <a:spcPts val="0"/>
              </a:spcAft>
              <a:buClr>
                <a:schemeClr val="accent6"/>
              </a:buClr>
              <a:buSzPts val="1600"/>
              <a:buChar char="●"/>
              <a:defRPr sz="1600"/>
            </a:lvl1pPr>
            <a:lvl2pPr indent="-330200" lvl="1" marL="914400" rtl="0" algn="l">
              <a:lnSpc>
                <a:spcPct val="100000"/>
              </a:lnSpc>
              <a:spcBef>
                <a:spcPts val="0"/>
              </a:spcBef>
              <a:spcAft>
                <a:spcPts val="0"/>
              </a:spcAft>
              <a:buClr>
                <a:schemeClr val="accent6"/>
              </a:buClr>
              <a:buSzPts val="1600"/>
              <a:buChar char="○"/>
              <a:defRPr sz="1600"/>
            </a:lvl2pPr>
            <a:lvl3pPr indent="-330200" lvl="2" marL="1371600" rtl="0" algn="l">
              <a:lnSpc>
                <a:spcPct val="100000"/>
              </a:lnSpc>
              <a:spcBef>
                <a:spcPts val="0"/>
              </a:spcBef>
              <a:spcAft>
                <a:spcPts val="0"/>
              </a:spcAft>
              <a:buClr>
                <a:schemeClr val="accent6"/>
              </a:buClr>
              <a:buSzPts val="1600"/>
              <a:buChar char="▪"/>
              <a:defRPr sz="1600"/>
            </a:lvl3pPr>
            <a:lvl4pPr indent="-330200" lvl="3" marL="1828800" rtl="0" algn="l">
              <a:lnSpc>
                <a:spcPct val="100000"/>
              </a:lnSpc>
              <a:spcBef>
                <a:spcPts val="0"/>
              </a:spcBef>
              <a:spcAft>
                <a:spcPts val="0"/>
              </a:spcAft>
              <a:buClr>
                <a:schemeClr val="accent6"/>
              </a:buClr>
              <a:buSzPts val="1600"/>
              <a:buChar char="●"/>
              <a:defRPr sz="1600"/>
            </a:lvl4pPr>
            <a:lvl5pPr indent="-330200" lvl="4" marL="2286000" rtl="0" algn="l">
              <a:lnSpc>
                <a:spcPct val="100000"/>
              </a:lnSpc>
              <a:spcBef>
                <a:spcPts val="0"/>
              </a:spcBef>
              <a:spcAft>
                <a:spcPts val="0"/>
              </a:spcAft>
              <a:buClr>
                <a:schemeClr val="accent6"/>
              </a:buClr>
              <a:buSzPts val="1600"/>
              <a:buChar char="○"/>
              <a:defRPr sz="1600"/>
            </a:lvl5pPr>
            <a:lvl6pPr indent="-330200" lvl="5" marL="2743200" rtl="0" algn="l">
              <a:lnSpc>
                <a:spcPct val="100000"/>
              </a:lnSpc>
              <a:spcBef>
                <a:spcPts val="0"/>
              </a:spcBef>
              <a:spcAft>
                <a:spcPts val="0"/>
              </a:spcAft>
              <a:buClr>
                <a:schemeClr val="accent6"/>
              </a:buClr>
              <a:buSzPts val="1600"/>
              <a:buChar char="▪"/>
              <a:defRPr sz="1600"/>
            </a:lvl6pPr>
            <a:lvl7pPr indent="-330200" lvl="6" marL="3200400" rtl="0" algn="l">
              <a:lnSpc>
                <a:spcPct val="100000"/>
              </a:lnSpc>
              <a:spcBef>
                <a:spcPts val="0"/>
              </a:spcBef>
              <a:spcAft>
                <a:spcPts val="0"/>
              </a:spcAft>
              <a:buClr>
                <a:schemeClr val="accent6"/>
              </a:buClr>
              <a:buSzPts val="1600"/>
              <a:buChar char="●"/>
              <a:defRPr sz="1600"/>
            </a:lvl7pPr>
            <a:lvl8pPr indent="-330200" lvl="7" marL="3657600" rtl="0" algn="l">
              <a:lnSpc>
                <a:spcPct val="100000"/>
              </a:lnSpc>
              <a:spcBef>
                <a:spcPts val="0"/>
              </a:spcBef>
              <a:spcAft>
                <a:spcPts val="0"/>
              </a:spcAft>
              <a:buClr>
                <a:schemeClr val="accent6"/>
              </a:buClr>
              <a:buSzPts val="1600"/>
              <a:buChar char="○"/>
              <a:defRPr sz="1600"/>
            </a:lvl8pPr>
            <a:lvl9pPr indent="-330200" lvl="8" marL="4114800" rtl="0" algn="l">
              <a:lnSpc>
                <a:spcPct val="100000"/>
              </a:lnSpc>
              <a:spcBef>
                <a:spcPts val="0"/>
              </a:spcBef>
              <a:spcAft>
                <a:spcPts val="0"/>
              </a:spcAft>
              <a:buClr>
                <a:schemeClr val="accent6"/>
              </a:buClr>
              <a:buSzPts val="1600"/>
              <a:buChar char="▪"/>
              <a:defRPr sz="1600"/>
            </a:lvl9pPr>
          </a:lstStyle>
          <a:p/>
        </p:txBody>
      </p:sp>
      <p:pic>
        <p:nvPicPr>
          <p:cNvPr id="72" name="Google Shape;72;p17"/>
          <p:cNvPicPr preferRelativeResize="0"/>
          <p:nvPr/>
        </p:nvPicPr>
        <p:blipFill rotWithShape="1">
          <a:blip r:embed="rId4">
            <a:alphaModFix/>
          </a:blip>
          <a:srcRect b="0" l="20212" r="20200" t="0"/>
          <a:stretch/>
        </p:blipFill>
        <p:spPr>
          <a:xfrm>
            <a:off x="4542275" y="-6350"/>
            <a:ext cx="4614298" cy="51690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p:cSld name="TITLE_AND_BODY_1_1">
    <p:spTree>
      <p:nvGrpSpPr>
        <p:cNvPr id="73" name="Shape 73"/>
        <p:cNvGrpSpPr/>
        <p:nvPr/>
      </p:nvGrpSpPr>
      <p:grpSpPr>
        <a:xfrm>
          <a:off x="0" y="0"/>
          <a:ext cx="0" cy="0"/>
          <a:chOff x="0" y="0"/>
          <a:chExt cx="0" cy="0"/>
        </a:xfrm>
      </p:grpSpPr>
      <p:pic>
        <p:nvPicPr>
          <p:cNvPr id="74" name="Google Shape;74;p18"/>
          <p:cNvPicPr preferRelativeResize="0"/>
          <p:nvPr/>
        </p:nvPicPr>
        <p:blipFill rotWithShape="1">
          <a:blip r:embed="rId2">
            <a:alphaModFix/>
          </a:blip>
          <a:srcRect b="558" l="1219" r="1219" t="3204"/>
          <a:stretch/>
        </p:blipFill>
        <p:spPr>
          <a:xfrm>
            <a:off x="-12691" y="-6342"/>
            <a:ext cx="9169377" cy="5168874"/>
          </a:xfrm>
          <a:prstGeom prst="rect">
            <a:avLst/>
          </a:prstGeom>
          <a:noFill/>
          <a:ln>
            <a:noFill/>
          </a:ln>
        </p:spPr>
      </p:pic>
      <p:sp>
        <p:nvSpPr>
          <p:cNvPr id="75" name="Google Shape;75;p18"/>
          <p:cNvSpPr txBox="1"/>
          <p:nvPr>
            <p:ph type="title"/>
          </p:nvPr>
        </p:nvSpPr>
        <p:spPr>
          <a:xfrm>
            <a:off x="212175" y="1738800"/>
            <a:ext cx="4012500" cy="998400"/>
          </a:xfrm>
          <a:prstGeom prst="rect">
            <a:avLst/>
          </a:prstGeom>
          <a:noFill/>
          <a:ln>
            <a:noFill/>
          </a:ln>
        </p:spPr>
        <p:txBody>
          <a:bodyPr anchorCtr="0" anchor="t" bIns="91425" lIns="0" spcFirstLastPara="1" rIns="0" wrap="square" tIns="91425">
            <a:noAutofit/>
          </a:bodyPr>
          <a:lstStyle>
            <a:lvl1pPr lvl="0" rtl="0" algn="l">
              <a:lnSpc>
                <a:spcPct val="100000"/>
              </a:lnSpc>
              <a:spcBef>
                <a:spcPts val="0"/>
              </a:spcBef>
              <a:spcAft>
                <a:spcPts val="0"/>
              </a:spcAft>
              <a:buSzPts val="3000"/>
              <a:buNone/>
              <a:defRPr b="1" sz="3000"/>
            </a:lvl1pPr>
            <a:lvl2pPr lvl="1" rtl="0" algn="l">
              <a:lnSpc>
                <a:spcPct val="100000"/>
              </a:lnSpc>
              <a:spcBef>
                <a:spcPts val="0"/>
              </a:spcBef>
              <a:spcAft>
                <a:spcPts val="0"/>
              </a:spcAft>
              <a:buSzPts val="1800"/>
              <a:buNone/>
              <a:defRPr sz="1800"/>
            </a:lvl2pPr>
            <a:lvl3pPr lvl="2" rtl="0" algn="l">
              <a:lnSpc>
                <a:spcPct val="100000"/>
              </a:lnSpc>
              <a:spcBef>
                <a:spcPts val="0"/>
              </a:spcBef>
              <a:spcAft>
                <a:spcPts val="0"/>
              </a:spcAft>
              <a:buSzPts val="1800"/>
              <a:buNone/>
              <a:defRPr sz="1800"/>
            </a:lvl3pPr>
            <a:lvl4pPr lvl="3" rtl="0" algn="l">
              <a:lnSpc>
                <a:spcPct val="100000"/>
              </a:lnSpc>
              <a:spcBef>
                <a:spcPts val="0"/>
              </a:spcBef>
              <a:spcAft>
                <a:spcPts val="0"/>
              </a:spcAft>
              <a:buSzPts val="1800"/>
              <a:buNone/>
              <a:defRPr sz="1800"/>
            </a:lvl4pPr>
            <a:lvl5pPr lvl="4" rtl="0" algn="l">
              <a:lnSpc>
                <a:spcPct val="100000"/>
              </a:lnSpc>
              <a:spcBef>
                <a:spcPts val="0"/>
              </a:spcBef>
              <a:spcAft>
                <a:spcPts val="0"/>
              </a:spcAft>
              <a:buSzPts val="1800"/>
              <a:buNone/>
              <a:defRPr sz="1800"/>
            </a:lvl5pPr>
            <a:lvl6pPr lvl="5" rtl="0" algn="l">
              <a:lnSpc>
                <a:spcPct val="100000"/>
              </a:lnSpc>
              <a:spcBef>
                <a:spcPts val="0"/>
              </a:spcBef>
              <a:spcAft>
                <a:spcPts val="0"/>
              </a:spcAft>
              <a:buSzPts val="1800"/>
              <a:buNone/>
              <a:defRPr sz="1800"/>
            </a:lvl6pPr>
            <a:lvl7pPr lvl="6" rtl="0" algn="l">
              <a:lnSpc>
                <a:spcPct val="100000"/>
              </a:lnSpc>
              <a:spcBef>
                <a:spcPts val="0"/>
              </a:spcBef>
              <a:spcAft>
                <a:spcPts val="0"/>
              </a:spcAft>
              <a:buSzPts val="1800"/>
              <a:buNone/>
              <a:defRPr sz="1800"/>
            </a:lvl7pPr>
            <a:lvl8pPr lvl="7" rtl="0" algn="l">
              <a:lnSpc>
                <a:spcPct val="100000"/>
              </a:lnSpc>
              <a:spcBef>
                <a:spcPts val="0"/>
              </a:spcBef>
              <a:spcAft>
                <a:spcPts val="0"/>
              </a:spcAft>
              <a:buSzPts val="1800"/>
              <a:buNone/>
              <a:defRPr sz="1800"/>
            </a:lvl8pPr>
            <a:lvl9pPr lvl="8" rtl="0" algn="l">
              <a:lnSpc>
                <a:spcPct val="100000"/>
              </a:lnSpc>
              <a:spcBef>
                <a:spcPts val="0"/>
              </a:spcBef>
              <a:spcAft>
                <a:spcPts val="0"/>
              </a:spcAft>
              <a:buSzPts val="1800"/>
              <a:buNone/>
              <a:defRPr sz="1800"/>
            </a:lvl9pPr>
          </a:lstStyle>
          <a:p/>
        </p:txBody>
      </p:sp>
      <p:pic>
        <p:nvPicPr>
          <p:cNvPr id="76" name="Google Shape;76;p18"/>
          <p:cNvPicPr preferRelativeResize="0"/>
          <p:nvPr/>
        </p:nvPicPr>
        <p:blipFill rotWithShape="1">
          <a:blip r:embed="rId3">
            <a:alphaModFix/>
          </a:blip>
          <a:srcRect b="0" l="0" r="0" t="0"/>
          <a:stretch/>
        </p:blipFill>
        <p:spPr>
          <a:xfrm>
            <a:off x="178249" y="4744541"/>
            <a:ext cx="849724" cy="212450"/>
          </a:xfrm>
          <a:prstGeom prst="rect">
            <a:avLst/>
          </a:prstGeom>
          <a:noFill/>
          <a:ln>
            <a:noFill/>
          </a:ln>
        </p:spPr>
      </p:pic>
      <p:sp>
        <p:nvSpPr>
          <p:cNvPr id="77" name="Google Shape;77;p18"/>
          <p:cNvSpPr/>
          <p:nvPr>
            <p:ph idx="2" type="pic"/>
          </p:nvPr>
        </p:nvSpPr>
        <p:spPr>
          <a:xfrm>
            <a:off x="4544650" y="-8975"/>
            <a:ext cx="4610700" cy="51825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Vertical - 2 Columns with Subtitles">
  <p:cSld name="TITLE_AND_BODY_2_1_1">
    <p:spTree>
      <p:nvGrpSpPr>
        <p:cNvPr id="78" name="Shape 78"/>
        <p:cNvGrpSpPr/>
        <p:nvPr/>
      </p:nvGrpSpPr>
      <p:grpSpPr>
        <a:xfrm>
          <a:off x="0" y="0"/>
          <a:ext cx="0" cy="0"/>
          <a:chOff x="0" y="0"/>
          <a:chExt cx="0" cy="0"/>
        </a:xfrm>
      </p:grpSpPr>
      <p:sp>
        <p:nvSpPr>
          <p:cNvPr id="79" name="Google Shape;79;p19"/>
          <p:cNvSpPr txBox="1"/>
          <p:nvPr>
            <p:ph idx="1" type="body"/>
          </p:nvPr>
        </p:nvSpPr>
        <p:spPr>
          <a:xfrm>
            <a:off x="6281150" y="579325"/>
            <a:ext cx="2646900" cy="4088400"/>
          </a:xfrm>
          <a:prstGeom prst="rect">
            <a:avLst/>
          </a:prstGeom>
          <a:noFill/>
          <a:ln>
            <a:noFill/>
          </a:ln>
        </p:spPr>
        <p:txBody>
          <a:bodyPr anchorCtr="0" anchor="t" bIns="0" lIns="0" spcFirstLastPara="1" rIns="0" wrap="square" tIns="91425">
            <a:noAutofit/>
          </a:bodyPr>
          <a:lstStyle>
            <a:lvl1pPr indent="-298450" lvl="0" marL="457200" rtl="0" algn="l">
              <a:lnSpc>
                <a:spcPct val="100000"/>
              </a:lnSpc>
              <a:spcBef>
                <a:spcPts val="0"/>
              </a:spcBef>
              <a:spcAft>
                <a:spcPts val="0"/>
              </a:spcAft>
              <a:buClr>
                <a:schemeClr val="accent6"/>
              </a:buClr>
              <a:buSzPts val="1100"/>
              <a:buChar char="●"/>
              <a:defRPr/>
            </a:lvl1pPr>
            <a:lvl2pPr indent="-298450" lvl="1" marL="914400" rtl="0" algn="l">
              <a:lnSpc>
                <a:spcPct val="100000"/>
              </a:lnSpc>
              <a:spcBef>
                <a:spcPts val="0"/>
              </a:spcBef>
              <a:spcAft>
                <a:spcPts val="0"/>
              </a:spcAft>
              <a:buClr>
                <a:schemeClr val="accent6"/>
              </a:buClr>
              <a:buSzPts val="1100"/>
              <a:buChar char="○"/>
              <a:defRPr sz="1100"/>
            </a:lvl2pPr>
            <a:lvl3pPr indent="-298450" lvl="2" marL="1371600" rtl="0" algn="l">
              <a:lnSpc>
                <a:spcPct val="100000"/>
              </a:lnSpc>
              <a:spcBef>
                <a:spcPts val="0"/>
              </a:spcBef>
              <a:spcAft>
                <a:spcPts val="0"/>
              </a:spcAft>
              <a:buClr>
                <a:schemeClr val="accent6"/>
              </a:buClr>
              <a:buSzPts val="1100"/>
              <a:buChar char="▪"/>
              <a:defRPr sz="1100"/>
            </a:lvl3pPr>
            <a:lvl4pPr indent="-298450" lvl="3" marL="1828800" rtl="0" algn="l">
              <a:lnSpc>
                <a:spcPct val="100000"/>
              </a:lnSpc>
              <a:spcBef>
                <a:spcPts val="0"/>
              </a:spcBef>
              <a:spcAft>
                <a:spcPts val="0"/>
              </a:spcAft>
              <a:buClr>
                <a:schemeClr val="accent6"/>
              </a:buClr>
              <a:buSzPts val="1100"/>
              <a:buChar char="●"/>
              <a:defRPr sz="1100"/>
            </a:lvl4pPr>
            <a:lvl5pPr indent="-298450" lvl="4" marL="2286000" rtl="0" algn="l">
              <a:lnSpc>
                <a:spcPct val="100000"/>
              </a:lnSpc>
              <a:spcBef>
                <a:spcPts val="0"/>
              </a:spcBef>
              <a:spcAft>
                <a:spcPts val="0"/>
              </a:spcAft>
              <a:buClr>
                <a:schemeClr val="accent6"/>
              </a:buClr>
              <a:buSzPts val="1100"/>
              <a:buChar char="○"/>
              <a:defRPr sz="1100"/>
            </a:lvl5pPr>
            <a:lvl6pPr indent="-298450" lvl="5" marL="2743200" rtl="0" algn="l">
              <a:lnSpc>
                <a:spcPct val="100000"/>
              </a:lnSpc>
              <a:spcBef>
                <a:spcPts val="0"/>
              </a:spcBef>
              <a:spcAft>
                <a:spcPts val="0"/>
              </a:spcAft>
              <a:buClr>
                <a:schemeClr val="accent6"/>
              </a:buClr>
              <a:buSzPts val="1100"/>
              <a:buChar char="▪"/>
              <a:defRPr sz="1100"/>
            </a:lvl6pPr>
            <a:lvl7pPr indent="-298450" lvl="6" marL="3200400" rtl="0" algn="l">
              <a:lnSpc>
                <a:spcPct val="100000"/>
              </a:lnSpc>
              <a:spcBef>
                <a:spcPts val="0"/>
              </a:spcBef>
              <a:spcAft>
                <a:spcPts val="0"/>
              </a:spcAft>
              <a:buClr>
                <a:schemeClr val="accent6"/>
              </a:buClr>
              <a:buSzPts val="1100"/>
              <a:buChar char="●"/>
              <a:defRPr sz="1100"/>
            </a:lvl7pPr>
            <a:lvl8pPr indent="-298450" lvl="7" marL="3657600" rtl="0" algn="l">
              <a:lnSpc>
                <a:spcPct val="100000"/>
              </a:lnSpc>
              <a:spcBef>
                <a:spcPts val="0"/>
              </a:spcBef>
              <a:spcAft>
                <a:spcPts val="0"/>
              </a:spcAft>
              <a:buClr>
                <a:schemeClr val="accent6"/>
              </a:buClr>
              <a:buSzPts val="1100"/>
              <a:buChar char="○"/>
              <a:defRPr sz="1100"/>
            </a:lvl8pPr>
            <a:lvl9pPr indent="-298450" lvl="8" marL="4114800" rtl="0" algn="l">
              <a:lnSpc>
                <a:spcPct val="100000"/>
              </a:lnSpc>
              <a:spcBef>
                <a:spcPts val="0"/>
              </a:spcBef>
              <a:spcAft>
                <a:spcPts val="0"/>
              </a:spcAft>
              <a:buClr>
                <a:schemeClr val="accent6"/>
              </a:buClr>
              <a:buSzPts val="1100"/>
              <a:buChar char="▪"/>
              <a:defRPr sz="1100"/>
            </a:lvl9pPr>
          </a:lstStyle>
          <a:p/>
        </p:txBody>
      </p:sp>
      <p:pic>
        <p:nvPicPr>
          <p:cNvPr id="80" name="Google Shape;80;p19"/>
          <p:cNvPicPr preferRelativeResize="0"/>
          <p:nvPr/>
        </p:nvPicPr>
        <p:blipFill rotWithShape="1">
          <a:blip r:embed="rId2">
            <a:alphaModFix/>
          </a:blip>
          <a:srcRect b="2959" l="2877" r="1857" t="0"/>
          <a:stretch/>
        </p:blipFill>
        <p:spPr>
          <a:xfrm>
            <a:off x="-10150" y="0"/>
            <a:ext cx="3043675" cy="5164700"/>
          </a:xfrm>
          <a:prstGeom prst="rect">
            <a:avLst/>
          </a:prstGeom>
          <a:noFill/>
          <a:ln>
            <a:noFill/>
          </a:ln>
        </p:spPr>
      </p:pic>
      <p:sp>
        <p:nvSpPr>
          <p:cNvPr id="81" name="Google Shape;81;p19"/>
          <p:cNvSpPr txBox="1"/>
          <p:nvPr>
            <p:ph idx="2" type="body"/>
          </p:nvPr>
        </p:nvSpPr>
        <p:spPr>
          <a:xfrm>
            <a:off x="208275" y="1876296"/>
            <a:ext cx="2570700" cy="2791500"/>
          </a:xfrm>
          <a:prstGeom prst="rect">
            <a:avLst/>
          </a:prstGeom>
          <a:noFill/>
          <a:ln>
            <a:noFill/>
          </a:ln>
        </p:spPr>
        <p:txBody>
          <a:bodyPr anchorCtr="0" anchor="t" bIns="0" lIns="0" spcFirstLastPara="1" rIns="0" wrap="square" tIns="91425">
            <a:noAutofit/>
          </a:bodyPr>
          <a:lstStyle>
            <a:lvl1pPr indent="-298450" lvl="0" marL="457200" rtl="0" algn="l">
              <a:lnSpc>
                <a:spcPct val="100000"/>
              </a:lnSpc>
              <a:spcBef>
                <a:spcPts val="0"/>
              </a:spcBef>
              <a:spcAft>
                <a:spcPts val="0"/>
              </a:spcAft>
              <a:buClr>
                <a:schemeClr val="accent6"/>
              </a:buClr>
              <a:buSzPts val="1100"/>
              <a:buChar char="●"/>
              <a:defRPr/>
            </a:lvl1pPr>
            <a:lvl2pPr indent="-298450" lvl="1" marL="914400" rtl="0" algn="l">
              <a:lnSpc>
                <a:spcPct val="100000"/>
              </a:lnSpc>
              <a:spcBef>
                <a:spcPts val="0"/>
              </a:spcBef>
              <a:spcAft>
                <a:spcPts val="0"/>
              </a:spcAft>
              <a:buClr>
                <a:schemeClr val="accent6"/>
              </a:buClr>
              <a:buSzPts val="1100"/>
              <a:buChar char="○"/>
              <a:defRPr sz="1100"/>
            </a:lvl2pPr>
            <a:lvl3pPr indent="-298450" lvl="2" marL="1371600" rtl="0" algn="l">
              <a:lnSpc>
                <a:spcPct val="100000"/>
              </a:lnSpc>
              <a:spcBef>
                <a:spcPts val="0"/>
              </a:spcBef>
              <a:spcAft>
                <a:spcPts val="0"/>
              </a:spcAft>
              <a:buClr>
                <a:schemeClr val="accent6"/>
              </a:buClr>
              <a:buSzPts val="1100"/>
              <a:buChar char="▪"/>
              <a:defRPr sz="1100"/>
            </a:lvl3pPr>
            <a:lvl4pPr indent="-298450" lvl="3" marL="1828800" rtl="0" algn="l">
              <a:lnSpc>
                <a:spcPct val="100000"/>
              </a:lnSpc>
              <a:spcBef>
                <a:spcPts val="0"/>
              </a:spcBef>
              <a:spcAft>
                <a:spcPts val="0"/>
              </a:spcAft>
              <a:buClr>
                <a:schemeClr val="accent6"/>
              </a:buClr>
              <a:buSzPts val="1100"/>
              <a:buChar char="●"/>
              <a:defRPr sz="1100"/>
            </a:lvl4pPr>
            <a:lvl5pPr indent="-298450" lvl="4" marL="2286000" rtl="0" algn="l">
              <a:lnSpc>
                <a:spcPct val="100000"/>
              </a:lnSpc>
              <a:spcBef>
                <a:spcPts val="0"/>
              </a:spcBef>
              <a:spcAft>
                <a:spcPts val="0"/>
              </a:spcAft>
              <a:buClr>
                <a:schemeClr val="accent6"/>
              </a:buClr>
              <a:buSzPts val="1100"/>
              <a:buChar char="○"/>
              <a:defRPr sz="1100"/>
            </a:lvl5pPr>
            <a:lvl6pPr indent="-298450" lvl="5" marL="2743200" rtl="0" algn="l">
              <a:lnSpc>
                <a:spcPct val="100000"/>
              </a:lnSpc>
              <a:spcBef>
                <a:spcPts val="0"/>
              </a:spcBef>
              <a:spcAft>
                <a:spcPts val="0"/>
              </a:spcAft>
              <a:buClr>
                <a:schemeClr val="accent6"/>
              </a:buClr>
              <a:buSzPts val="1100"/>
              <a:buChar char="▪"/>
              <a:defRPr sz="1100"/>
            </a:lvl6pPr>
            <a:lvl7pPr indent="-298450" lvl="6" marL="3200400" rtl="0" algn="l">
              <a:lnSpc>
                <a:spcPct val="100000"/>
              </a:lnSpc>
              <a:spcBef>
                <a:spcPts val="0"/>
              </a:spcBef>
              <a:spcAft>
                <a:spcPts val="0"/>
              </a:spcAft>
              <a:buClr>
                <a:schemeClr val="accent6"/>
              </a:buClr>
              <a:buSzPts val="1100"/>
              <a:buChar char="●"/>
              <a:defRPr sz="1100"/>
            </a:lvl7pPr>
            <a:lvl8pPr indent="-298450" lvl="7" marL="3657600" rtl="0" algn="l">
              <a:lnSpc>
                <a:spcPct val="100000"/>
              </a:lnSpc>
              <a:spcBef>
                <a:spcPts val="0"/>
              </a:spcBef>
              <a:spcAft>
                <a:spcPts val="0"/>
              </a:spcAft>
              <a:buClr>
                <a:schemeClr val="accent6"/>
              </a:buClr>
              <a:buSzPts val="1100"/>
              <a:buChar char="○"/>
              <a:defRPr sz="1100"/>
            </a:lvl8pPr>
            <a:lvl9pPr indent="-298450" lvl="8" marL="4114800" rtl="0" algn="l">
              <a:lnSpc>
                <a:spcPct val="100000"/>
              </a:lnSpc>
              <a:spcBef>
                <a:spcPts val="0"/>
              </a:spcBef>
              <a:spcAft>
                <a:spcPts val="0"/>
              </a:spcAft>
              <a:buClr>
                <a:schemeClr val="accent6"/>
              </a:buClr>
              <a:buSzPts val="1100"/>
              <a:buChar char="▪"/>
              <a:defRPr sz="1100"/>
            </a:lvl9pPr>
          </a:lstStyle>
          <a:p/>
        </p:txBody>
      </p:sp>
      <p:sp>
        <p:nvSpPr>
          <p:cNvPr id="82" name="Google Shape;82;p19"/>
          <p:cNvSpPr txBox="1"/>
          <p:nvPr>
            <p:ph idx="3" type="body"/>
          </p:nvPr>
        </p:nvSpPr>
        <p:spPr>
          <a:xfrm>
            <a:off x="3229650" y="579325"/>
            <a:ext cx="2646900" cy="4088400"/>
          </a:xfrm>
          <a:prstGeom prst="rect">
            <a:avLst/>
          </a:prstGeom>
          <a:noFill/>
          <a:ln>
            <a:noFill/>
          </a:ln>
        </p:spPr>
        <p:txBody>
          <a:bodyPr anchorCtr="0" anchor="t" bIns="0" lIns="0" spcFirstLastPara="1" rIns="0" wrap="square" tIns="91425">
            <a:noAutofit/>
          </a:bodyPr>
          <a:lstStyle>
            <a:lvl1pPr indent="-298450" lvl="0" marL="457200" rtl="0" algn="l">
              <a:lnSpc>
                <a:spcPct val="100000"/>
              </a:lnSpc>
              <a:spcBef>
                <a:spcPts val="0"/>
              </a:spcBef>
              <a:spcAft>
                <a:spcPts val="0"/>
              </a:spcAft>
              <a:buClr>
                <a:schemeClr val="accent6"/>
              </a:buClr>
              <a:buSzPts val="1100"/>
              <a:buChar char="●"/>
              <a:defRPr/>
            </a:lvl1pPr>
            <a:lvl2pPr indent="-298450" lvl="1" marL="914400" rtl="0" algn="l">
              <a:lnSpc>
                <a:spcPct val="100000"/>
              </a:lnSpc>
              <a:spcBef>
                <a:spcPts val="0"/>
              </a:spcBef>
              <a:spcAft>
                <a:spcPts val="0"/>
              </a:spcAft>
              <a:buClr>
                <a:schemeClr val="accent6"/>
              </a:buClr>
              <a:buSzPts val="1100"/>
              <a:buChar char="○"/>
              <a:defRPr sz="1100"/>
            </a:lvl2pPr>
            <a:lvl3pPr indent="-298450" lvl="2" marL="1371600" rtl="0" algn="l">
              <a:lnSpc>
                <a:spcPct val="100000"/>
              </a:lnSpc>
              <a:spcBef>
                <a:spcPts val="0"/>
              </a:spcBef>
              <a:spcAft>
                <a:spcPts val="0"/>
              </a:spcAft>
              <a:buClr>
                <a:schemeClr val="accent6"/>
              </a:buClr>
              <a:buSzPts val="1100"/>
              <a:buChar char="▪"/>
              <a:defRPr sz="1100"/>
            </a:lvl3pPr>
            <a:lvl4pPr indent="-298450" lvl="3" marL="1828800" rtl="0" algn="l">
              <a:lnSpc>
                <a:spcPct val="100000"/>
              </a:lnSpc>
              <a:spcBef>
                <a:spcPts val="0"/>
              </a:spcBef>
              <a:spcAft>
                <a:spcPts val="0"/>
              </a:spcAft>
              <a:buClr>
                <a:schemeClr val="accent6"/>
              </a:buClr>
              <a:buSzPts val="1100"/>
              <a:buChar char="●"/>
              <a:defRPr sz="1100"/>
            </a:lvl4pPr>
            <a:lvl5pPr indent="-298450" lvl="4" marL="2286000" rtl="0" algn="l">
              <a:lnSpc>
                <a:spcPct val="100000"/>
              </a:lnSpc>
              <a:spcBef>
                <a:spcPts val="0"/>
              </a:spcBef>
              <a:spcAft>
                <a:spcPts val="0"/>
              </a:spcAft>
              <a:buClr>
                <a:schemeClr val="accent6"/>
              </a:buClr>
              <a:buSzPts val="1100"/>
              <a:buChar char="○"/>
              <a:defRPr sz="1100"/>
            </a:lvl5pPr>
            <a:lvl6pPr indent="-298450" lvl="5" marL="2743200" rtl="0" algn="l">
              <a:lnSpc>
                <a:spcPct val="100000"/>
              </a:lnSpc>
              <a:spcBef>
                <a:spcPts val="0"/>
              </a:spcBef>
              <a:spcAft>
                <a:spcPts val="0"/>
              </a:spcAft>
              <a:buClr>
                <a:schemeClr val="accent6"/>
              </a:buClr>
              <a:buSzPts val="1100"/>
              <a:buChar char="▪"/>
              <a:defRPr sz="1100"/>
            </a:lvl6pPr>
            <a:lvl7pPr indent="-298450" lvl="6" marL="3200400" rtl="0" algn="l">
              <a:lnSpc>
                <a:spcPct val="100000"/>
              </a:lnSpc>
              <a:spcBef>
                <a:spcPts val="0"/>
              </a:spcBef>
              <a:spcAft>
                <a:spcPts val="0"/>
              </a:spcAft>
              <a:buClr>
                <a:schemeClr val="accent6"/>
              </a:buClr>
              <a:buSzPts val="1100"/>
              <a:buChar char="●"/>
              <a:defRPr sz="1100"/>
            </a:lvl7pPr>
            <a:lvl8pPr indent="-298450" lvl="7" marL="3657600" rtl="0" algn="l">
              <a:lnSpc>
                <a:spcPct val="100000"/>
              </a:lnSpc>
              <a:spcBef>
                <a:spcPts val="0"/>
              </a:spcBef>
              <a:spcAft>
                <a:spcPts val="0"/>
              </a:spcAft>
              <a:buClr>
                <a:schemeClr val="accent6"/>
              </a:buClr>
              <a:buSzPts val="1100"/>
              <a:buChar char="○"/>
              <a:defRPr sz="1100"/>
            </a:lvl8pPr>
            <a:lvl9pPr indent="-298450" lvl="8" marL="4114800" rtl="0" algn="l">
              <a:lnSpc>
                <a:spcPct val="100000"/>
              </a:lnSpc>
              <a:spcBef>
                <a:spcPts val="0"/>
              </a:spcBef>
              <a:spcAft>
                <a:spcPts val="0"/>
              </a:spcAft>
              <a:buClr>
                <a:schemeClr val="accent6"/>
              </a:buClr>
              <a:buSzPts val="1100"/>
              <a:buChar char="▪"/>
              <a:defRPr sz="1100"/>
            </a:lvl9pPr>
          </a:lstStyle>
          <a:p/>
        </p:txBody>
      </p:sp>
      <p:pic>
        <p:nvPicPr>
          <p:cNvPr id="83" name="Google Shape;83;p19"/>
          <p:cNvPicPr preferRelativeResize="0"/>
          <p:nvPr/>
        </p:nvPicPr>
        <p:blipFill rotWithShape="1">
          <a:blip r:embed="rId3">
            <a:alphaModFix/>
          </a:blip>
          <a:srcRect b="0" l="0" r="0" t="0"/>
          <a:stretch/>
        </p:blipFill>
        <p:spPr>
          <a:xfrm>
            <a:off x="178249" y="4744541"/>
            <a:ext cx="849724" cy="212450"/>
          </a:xfrm>
          <a:prstGeom prst="rect">
            <a:avLst/>
          </a:prstGeom>
          <a:noFill/>
          <a:ln>
            <a:noFill/>
          </a:ln>
        </p:spPr>
      </p:pic>
      <p:sp>
        <p:nvSpPr>
          <p:cNvPr id="84" name="Google Shape;84;p19"/>
          <p:cNvSpPr txBox="1"/>
          <p:nvPr>
            <p:ph idx="12" type="sldNum"/>
          </p:nvPr>
        </p:nvSpPr>
        <p:spPr>
          <a:xfrm>
            <a:off x="8379200" y="4706218"/>
            <a:ext cx="548700" cy="393600"/>
          </a:xfrm>
          <a:prstGeom prst="rect">
            <a:avLst/>
          </a:prstGeom>
          <a:noFill/>
          <a:ln>
            <a:noFill/>
          </a:ln>
        </p:spPr>
        <p:txBody>
          <a:bodyPr anchorCtr="0" anchor="ctr" bIns="91425" lIns="91425" spcFirstLastPara="1" rIns="0"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
              <a:t>‹#›</a:t>
            </a:fld>
            <a:endParaRPr/>
          </a:p>
        </p:txBody>
      </p:sp>
      <p:sp>
        <p:nvSpPr>
          <p:cNvPr id="85" name="Google Shape;85;p19"/>
          <p:cNvSpPr txBox="1"/>
          <p:nvPr>
            <p:ph type="title"/>
          </p:nvPr>
        </p:nvSpPr>
        <p:spPr>
          <a:xfrm>
            <a:off x="207575" y="215277"/>
            <a:ext cx="2570700" cy="1568400"/>
          </a:xfrm>
          <a:prstGeom prst="rect">
            <a:avLst/>
          </a:prstGeom>
          <a:noFill/>
          <a:ln>
            <a:noFill/>
          </a:ln>
        </p:spPr>
        <p:txBody>
          <a:bodyPr anchorCtr="0" anchor="t" bIns="91425" lIns="0" spcFirstLastPara="1" rIns="91425" wrap="square" tIns="0">
            <a:noAutofit/>
          </a:bodyPr>
          <a:lstStyle>
            <a:lvl1pPr lvl="0" rtl="0" algn="l">
              <a:lnSpc>
                <a:spcPct val="100000"/>
              </a:lnSpc>
              <a:spcBef>
                <a:spcPts val="0"/>
              </a:spcBef>
              <a:spcAft>
                <a:spcPts val="0"/>
              </a:spcAft>
              <a:buSzPts val="2000"/>
              <a:buNone/>
              <a:defRPr b="1"/>
            </a:lvl1pPr>
            <a:lvl2pPr lvl="1" rtl="0" algn="l">
              <a:lnSpc>
                <a:spcPct val="100000"/>
              </a:lnSpc>
              <a:spcBef>
                <a:spcPts val="0"/>
              </a:spcBef>
              <a:spcAft>
                <a:spcPts val="0"/>
              </a:spcAft>
              <a:buSzPts val="2000"/>
              <a:buNone/>
              <a:defRPr/>
            </a:lvl2pPr>
            <a:lvl3pPr lvl="2" rtl="0" algn="l">
              <a:lnSpc>
                <a:spcPct val="100000"/>
              </a:lnSpc>
              <a:spcBef>
                <a:spcPts val="0"/>
              </a:spcBef>
              <a:spcAft>
                <a:spcPts val="0"/>
              </a:spcAft>
              <a:buSzPts val="2000"/>
              <a:buNone/>
              <a:defRPr/>
            </a:lvl3pPr>
            <a:lvl4pPr lvl="3" rtl="0" algn="l">
              <a:lnSpc>
                <a:spcPct val="100000"/>
              </a:lnSpc>
              <a:spcBef>
                <a:spcPts val="0"/>
              </a:spcBef>
              <a:spcAft>
                <a:spcPts val="0"/>
              </a:spcAft>
              <a:buSzPts val="2000"/>
              <a:buNone/>
              <a:defRPr/>
            </a:lvl4pPr>
            <a:lvl5pPr lvl="4" rtl="0" algn="l">
              <a:lnSpc>
                <a:spcPct val="100000"/>
              </a:lnSpc>
              <a:spcBef>
                <a:spcPts val="0"/>
              </a:spcBef>
              <a:spcAft>
                <a:spcPts val="0"/>
              </a:spcAft>
              <a:buSzPts val="2000"/>
              <a:buNone/>
              <a:defRPr/>
            </a:lvl5pPr>
            <a:lvl6pPr lvl="5" rtl="0" algn="l">
              <a:lnSpc>
                <a:spcPct val="100000"/>
              </a:lnSpc>
              <a:spcBef>
                <a:spcPts val="0"/>
              </a:spcBef>
              <a:spcAft>
                <a:spcPts val="0"/>
              </a:spcAft>
              <a:buSzPts val="2000"/>
              <a:buNone/>
              <a:defRPr/>
            </a:lvl6pPr>
            <a:lvl7pPr lvl="6" rtl="0" algn="l">
              <a:lnSpc>
                <a:spcPct val="100000"/>
              </a:lnSpc>
              <a:spcBef>
                <a:spcPts val="0"/>
              </a:spcBef>
              <a:spcAft>
                <a:spcPts val="0"/>
              </a:spcAft>
              <a:buSzPts val="2000"/>
              <a:buNone/>
              <a:defRPr/>
            </a:lvl7pPr>
            <a:lvl8pPr lvl="7" rtl="0" algn="l">
              <a:lnSpc>
                <a:spcPct val="100000"/>
              </a:lnSpc>
              <a:spcBef>
                <a:spcPts val="0"/>
              </a:spcBef>
              <a:spcAft>
                <a:spcPts val="0"/>
              </a:spcAft>
              <a:buSzPts val="2000"/>
              <a:buNone/>
              <a:defRPr/>
            </a:lvl8pPr>
            <a:lvl9pPr lvl="8" rtl="0" algn="l">
              <a:lnSpc>
                <a:spcPct val="100000"/>
              </a:lnSpc>
              <a:spcBef>
                <a:spcPts val="0"/>
              </a:spcBef>
              <a:spcAft>
                <a:spcPts val="0"/>
              </a:spcAft>
              <a:buSzPts val="2000"/>
              <a:buNone/>
              <a:defRPr/>
            </a:lvl9pPr>
          </a:lstStyle>
          <a:p/>
        </p:txBody>
      </p:sp>
      <p:sp>
        <p:nvSpPr>
          <p:cNvPr id="86" name="Google Shape;86;p19"/>
          <p:cNvSpPr txBox="1"/>
          <p:nvPr>
            <p:ph idx="4" type="subTitle"/>
          </p:nvPr>
        </p:nvSpPr>
        <p:spPr>
          <a:xfrm>
            <a:off x="3229650" y="215275"/>
            <a:ext cx="2646900" cy="341400"/>
          </a:xfrm>
          <a:prstGeom prst="rect">
            <a:avLst/>
          </a:prstGeom>
          <a:solidFill>
            <a:schemeClr val="dk1"/>
          </a:solidFill>
          <a:ln>
            <a:noFill/>
          </a:ln>
        </p:spPr>
        <p:txBody>
          <a:bodyPr anchorCtr="0" anchor="ctr" bIns="0" lIns="91425" spcFirstLastPara="1" rIns="91425" wrap="square" tIns="0">
            <a:noAutofit/>
          </a:bodyPr>
          <a:lstStyle>
            <a:lvl1pPr lvl="0" rtl="0" algn="l">
              <a:lnSpc>
                <a:spcPct val="80000"/>
              </a:lnSpc>
              <a:spcBef>
                <a:spcPts val="0"/>
              </a:spcBef>
              <a:spcAft>
                <a:spcPts val="0"/>
              </a:spcAft>
              <a:buClr>
                <a:schemeClr val="lt1"/>
              </a:buClr>
              <a:buSzPts val="1400"/>
              <a:buNone/>
              <a:defRPr b="1" sz="1400">
                <a:solidFill>
                  <a:schemeClr val="lt1"/>
                </a:solidFill>
              </a:defRPr>
            </a:lvl1pPr>
            <a:lvl2pPr lvl="1" rtl="0" algn="l">
              <a:lnSpc>
                <a:spcPct val="100000"/>
              </a:lnSpc>
              <a:spcBef>
                <a:spcPts val="0"/>
              </a:spcBef>
              <a:spcAft>
                <a:spcPts val="0"/>
              </a:spcAft>
              <a:buClr>
                <a:schemeClr val="lt1"/>
              </a:buClr>
              <a:buSzPts val="1400"/>
              <a:buNone/>
              <a:defRPr b="1" sz="1400">
                <a:solidFill>
                  <a:schemeClr val="lt1"/>
                </a:solidFill>
              </a:defRPr>
            </a:lvl2pPr>
            <a:lvl3pPr lvl="2" rtl="0" algn="l">
              <a:lnSpc>
                <a:spcPct val="100000"/>
              </a:lnSpc>
              <a:spcBef>
                <a:spcPts val="0"/>
              </a:spcBef>
              <a:spcAft>
                <a:spcPts val="0"/>
              </a:spcAft>
              <a:buClr>
                <a:schemeClr val="lt1"/>
              </a:buClr>
              <a:buSzPts val="1400"/>
              <a:buNone/>
              <a:defRPr b="1" sz="1400">
                <a:solidFill>
                  <a:schemeClr val="lt1"/>
                </a:solidFill>
              </a:defRPr>
            </a:lvl3pPr>
            <a:lvl4pPr lvl="3" rtl="0" algn="l">
              <a:lnSpc>
                <a:spcPct val="100000"/>
              </a:lnSpc>
              <a:spcBef>
                <a:spcPts val="0"/>
              </a:spcBef>
              <a:spcAft>
                <a:spcPts val="0"/>
              </a:spcAft>
              <a:buClr>
                <a:schemeClr val="lt1"/>
              </a:buClr>
              <a:buSzPts val="1400"/>
              <a:buNone/>
              <a:defRPr b="1" sz="1400">
                <a:solidFill>
                  <a:schemeClr val="lt1"/>
                </a:solidFill>
              </a:defRPr>
            </a:lvl4pPr>
            <a:lvl5pPr lvl="4" rtl="0" algn="l">
              <a:lnSpc>
                <a:spcPct val="100000"/>
              </a:lnSpc>
              <a:spcBef>
                <a:spcPts val="0"/>
              </a:spcBef>
              <a:spcAft>
                <a:spcPts val="0"/>
              </a:spcAft>
              <a:buClr>
                <a:schemeClr val="lt1"/>
              </a:buClr>
              <a:buSzPts val="1400"/>
              <a:buNone/>
              <a:defRPr b="1" sz="1400">
                <a:solidFill>
                  <a:schemeClr val="lt1"/>
                </a:solidFill>
              </a:defRPr>
            </a:lvl5pPr>
            <a:lvl6pPr lvl="5" rtl="0" algn="l">
              <a:lnSpc>
                <a:spcPct val="100000"/>
              </a:lnSpc>
              <a:spcBef>
                <a:spcPts val="0"/>
              </a:spcBef>
              <a:spcAft>
                <a:spcPts val="0"/>
              </a:spcAft>
              <a:buClr>
                <a:schemeClr val="lt1"/>
              </a:buClr>
              <a:buSzPts val="1400"/>
              <a:buNone/>
              <a:defRPr b="1" sz="1400">
                <a:solidFill>
                  <a:schemeClr val="lt1"/>
                </a:solidFill>
              </a:defRPr>
            </a:lvl6pPr>
            <a:lvl7pPr lvl="6" rtl="0" algn="l">
              <a:lnSpc>
                <a:spcPct val="100000"/>
              </a:lnSpc>
              <a:spcBef>
                <a:spcPts val="0"/>
              </a:spcBef>
              <a:spcAft>
                <a:spcPts val="0"/>
              </a:spcAft>
              <a:buClr>
                <a:schemeClr val="lt1"/>
              </a:buClr>
              <a:buSzPts val="1400"/>
              <a:buNone/>
              <a:defRPr b="1" sz="1400">
                <a:solidFill>
                  <a:schemeClr val="lt1"/>
                </a:solidFill>
              </a:defRPr>
            </a:lvl7pPr>
            <a:lvl8pPr lvl="7" rtl="0" algn="l">
              <a:lnSpc>
                <a:spcPct val="100000"/>
              </a:lnSpc>
              <a:spcBef>
                <a:spcPts val="0"/>
              </a:spcBef>
              <a:spcAft>
                <a:spcPts val="0"/>
              </a:spcAft>
              <a:buClr>
                <a:schemeClr val="lt1"/>
              </a:buClr>
              <a:buSzPts val="1400"/>
              <a:buNone/>
              <a:defRPr b="1" sz="1400">
                <a:solidFill>
                  <a:schemeClr val="lt1"/>
                </a:solidFill>
              </a:defRPr>
            </a:lvl8pPr>
            <a:lvl9pPr lvl="8" rtl="0" algn="l">
              <a:lnSpc>
                <a:spcPct val="100000"/>
              </a:lnSpc>
              <a:spcBef>
                <a:spcPts val="0"/>
              </a:spcBef>
              <a:spcAft>
                <a:spcPts val="0"/>
              </a:spcAft>
              <a:buClr>
                <a:schemeClr val="lt1"/>
              </a:buClr>
              <a:buSzPts val="1400"/>
              <a:buNone/>
              <a:defRPr b="1" sz="1400">
                <a:solidFill>
                  <a:schemeClr val="lt1"/>
                </a:solidFill>
              </a:defRPr>
            </a:lvl9pPr>
          </a:lstStyle>
          <a:p/>
        </p:txBody>
      </p:sp>
      <p:sp>
        <p:nvSpPr>
          <p:cNvPr id="87" name="Google Shape;87;p19"/>
          <p:cNvSpPr txBox="1"/>
          <p:nvPr>
            <p:ph idx="5" type="subTitle"/>
          </p:nvPr>
        </p:nvSpPr>
        <p:spPr>
          <a:xfrm>
            <a:off x="6281150" y="215275"/>
            <a:ext cx="2646900" cy="341400"/>
          </a:xfrm>
          <a:prstGeom prst="rect">
            <a:avLst/>
          </a:prstGeom>
          <a:solidFill>
            <a:schemeClr val="dk1"/>
          </a:solidFill>
          <a:ln>
            <a:noFill/>
          </a:ln>
        </p:spPr>
        <p:txBody>
          <a:bodyPr anchorCtr="0" anchor="ctr" bIns="0" lIns="91425" spcFirstLastPara="1" rIns="91425" wrap="square" tIns="0">
            <a:noAutofit/>
          </a:bodyPr>
          <a:lstStyle>
            <a:lvl1pPr lvl="0" rtl="0" algn="l">
              <a:lnSpc>
                <a:spcPct val="100000"/>
              </a:lnSpc>
              <a:spcBef>
                <a:spcPts val="0"/>
              </a:spcBef>
              <a:spcAft>
                <a:spcPts val="0"/>
              </a:spcAft>
              <a:buClr>
                <a:schemeClr val="lt1"/>
              </a:buClr>
              <a:buSzPts val="1400"/>
              <a:buNone/>
              <a:defRPr b="1" sz="1400">
                <a:solidFill>
                  <a:schemeClr val="lt1"/>
                </a:solidFill>
              </a:defRPr>
            </a:lvl1pPr>
            <a:lvl2pPr lvl="1" rtl="0" algn="l">
              <a:lnSpc>
                <a:spcPct val="100000"/>
              </a:lnSpc>
              <a:spcBef>
                <a:spcPts val="0"/>
              </a:spcBef>
              <a:spcAft>
                <a:spcPts val="0"/>
              </a:spcAft>
              <a:buClr>
                <a:schemeClr val="lt1"/>
              </a:buClr>
              <a:buSzPts val="1400"/>
              <a:buNone/>
              <a:defRPr b="1" sz="1400">
                <a:solidFill>
                  <a:schemeClr val="lt1"/>
                </a:solidFill>
              </a:defRPr>
            </a:lvl2pPr>
            <a:lvl3pPr lvl="2" rtl="0" algn="l">
              <a:lnSpc>
                <a:spcPct val="100000"/>
              </a:lnSpc>
              <a:spcBef>
                <a:spcPts val="0"/>
              </a:spcBef>
              <a:spcAft>
                <a:spcPts val="0"/>
              </a:spcAft>
              <a:buClr>
                <a:schemeClr val="lt1"/>
              </a:buClr>
              <a:buSzPts val="1400"/>
              <a:buNone/>
              <a:defRPr b="1" sz="1400">
                <a:solidFill>
                  <a:schemeClr val="lt1"/>
                </a:solidFill>
              </a:defRPr>
            </a:lvl3pPr>
            <a:lvl4pPr lvl="3" rtl="0" algn="l">
              <a:lnSpc>
                <a:spcPct val="100000"/>
              </a:lnSpc>
              <a:spcBef>
                <a:spcPts val="0"/>
              </a:spcBef>
              <a:spcAft>
                <a:spcPts val="0"/>
              </a:spcAft>
              <a:buClr>
                <a:schemeClr val="lt1"/>
              </a:buClr>
              <a:buSzPts val="1400"/>
              <a:buNone/>
              <a:defRPr b="1" sz="1400">
                <a:solidFill>
                  <a:schemeClr val="lt1"/>
                </a:solidFill>
              </a:defRPr>
            </a:lvl4pPr>
            <a:lvl5pPr lvl="4" rtl="0" algn="l">
              <a:lnSpc>
                <a:spcPct val="100000"/>
              </a:lnSpc>
              <a:spcBef>
                <a:spcPts val="0"/>
              </a:spcBef>
              <a:spcAft>
                <a:spcPts val="0"/>
              </a:spcAft>
              <a:buClr>
                <a:schemeClr val="lt1"/>
              </a:buClr>
              <a:buSzPts val="1400"/>
              <a:buNone/>
              <a:defRPr b="1" sz="1400">
                <a:solidFill>
                  <a:schemeClr val="lt1"/>
                </a:solidFill>
              </a:defRPr>
            </a:lvl5pPr>
            <a:lvl6pPr lvl="5" rtl="0" algn="l">
              <a:lnSpc>
                <a:spcPct val="100000"/>
              </a:lnSpc>
              <a:spcBef>
                <a:spcPts val="0"/>
              </a:spcBef>
              <a:spcAft>
                <a:spcPts val="0"/>
              </a:spcAft>
              <a:buClr>
                <a:schemeClr val="lt1"/>
              </a:buClr>
              <a:buSzPts val="1400"/>
              <a:buNone/>
              <a:defRPr b="1" sz="1400">
                <a:solidFill>
                  <a:schemeClr val="lt1"/>
                </a:solidFill>
              </a:defRPr>
            </a:lvl6pPr>
            <a:lvl7pPr lvl="6" rtl="0" algn="l">
              <a:lnSpc>
                <a:spcPct val="100000"/>
              </a:lnSpc>
              <a:spcBef>
                <a:spcPts val="0"/>
              </a:spcBef>
              <a:spcAft>
                <a:spcPts val="0"/>
              </a:spcAft>
              <a:buClr>
                <a:schemeClr val="lt1"/>
              </a:buClr>
              <a:buSzPts val="1400"/>
              <a:buNone/>
              <a:defRPr b="1" sz="1400">
                <a:solidFill>
                  <a:schemeClr val="lt1"/>
                </a:solidFill>
              </a:defRPr>
            </a:lvl7pPr>
            <a:lvl8pPr lvl="7" rtl="0" algn="l">
              <a:lnSpc>
                <a:spcPct val="100000"/>
              </a:lnSpc>
              <a:spcBef>
                <a:spcPts val="0"/>
              </a:spcBef>
              <a:spcAft>
                <a:spcPts val="0"/>
              </a:spcAft>
              <a:buClr>
                <a:schemeClr val="lt1"/>
              </a:buClr>
              <a:buSzPts val="1400"/>
              <a:buNone/>
              <a:defRPr b="1" sz="1400">
                <a:solidFill>
                  <a:schemeClr val="lt1"/>
                </a:solidFill>
              </a:defRPr>
            </a:lvl8pPr>
            <a:lvl9pPr lvl="8" rtl="0" algn="l">
              <a:lnSpc>
                <a:spcPct val="100000"/>
              </a:lnSpc>
              <a:spcBef>
                <a:spcPts val="0"/>
              </a:spcBef>
              <a:spcAft>
                <a:spcPts val="0"/>
              </a:spcAft>
              <a:buClr>
                <a:schemeClr val="lt1"/>
              </a:buClr>
              <a:buSzPts val="1400"/>
              <a:buNone/>
              <a:defRPr b="1" sz="14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Vertical - 2 Columns ">
  <p:cSld name="TITLE_AND_BODY_2_1_2">
    <p:spTree>
      <p:nvGrpSpPr>
        <p:cNvPr id="88" name="Shape 88"/>
        <p:cNvGrpSpPr/>
        <p:nvPr/>
      </p:nvGrpSpPr>
      <p:grpSpPr>
        <a:xfrm>
          <a:off x="0" y="0"/>
          <a:ext cx="0" cy="0"/>
          <a:chOff x="0" y="0"/>
          <a:chExt cx="0" cy="0"/>
        </a:xfrm>
      </p:grpSpPr>
      <p:sp>
        <p:nvSpPr>
          <p:cNvPr id="89" name="Google Shape;89;p20"/>
          <p:cNvSpPr txBox="1"/>
          <p:nvPr>
            <p:ph idx="1" type="body"/>
          </p:nvPr>
        </p:nvSpPr>
        <p:spPr>
          <a:xfrm>
            <a:off x="6281150" y="215275"/>
            <a:ext cx="2646900" cy="4452600"/>
          </a:xfrm>
          <a:prstGeom prst="rect">
            <a:avLst/>
          </a:prstGeom>
          <a:noFill/>
          <a:ln>
            <a:noFill/>
          </a:ln>
        </p:spPr>
        <p:txBody>
          <a:bodyPr anchorCtr="0" anchor="t" bIns="0" lIns="0" spcFirstLastPara="1" rIns="0" wrap="square" tIns="91425">
            <a:noAutofit/>
          </a:bodyPr>
          <a:lstStyle>
            <a:lvl1pPr indent="-298450" lvl="0" marL="457200" rtl="0" algn="l">
              <a:lnSpc>
                <a:spcPct val="100000"/>
              </a:lnSpc>
              <a:spcBef>
                <a:spcPts val="0"/>
              </a:spcBef>
              <a:spcAft>
                <a:spcPts val="0"/>
              </a:spcAft>
              <a:buClr>
                <a:schemeClr val="accent6"/>
              </a:buClr>
              <a:buSzPts val="1100"/>
              <a:buChar char="●"/>
              <a:defRPr/>
            </a:lvl1pPr>
            <a:lvl2pPr indent="-298450" lvl="1" marL="914400" rtl="0" algn="l">
              <a:lnSpc>
                <a:spcPct val="100000"/>
              </a:lnSpc>
              <a:spcBef>
                <a:spcPts val="0"/>
              </a:spcBef>
              <a:spcAft>
                <a:spcPts val="0"/>
              </a:spcAft>
              <a:buClr>
                <a:schemeClr val="accent6"/>
              </a:buClr>
              <a:buSzPts val="1100"/>
              <a:buChar char="○"/>
              <a:defRPr sz="1100"/>
            </a:lvl2pPr>
            <a:lvl3pPr indent="-298450" lvl="2" marL="1371600" rtl="0" algn="l">
              <a:lnSpc>
                <a:spcPct val="100000"/>
              </a:lnSpc>
              <a:spcBef>
                <a:spcPts val="0"/>
              </a:spcBef>
              <a:spcAft>
                <a:spcPts val="0"/>
              </a:spcAft>
              <a:buClr>
                <a:schemeClr val="accent6"/>
              </a:buClr>
              <a:buSzPts val="1100"/>
              <a:buChar char="▪"/>
              <a:defRPr sz="1100"/>
            </a:lvl3pPr>
            <a:lvl4pPr indent="-298450" lvl="3" marL="1828800" rtl="0" algn="l">
              <a:lnSpc>
                <a:spcPct val="100000"/>
              </a:lnSpc>
              <a:spcBef>
                <a:spcPts val="0"/>
              </a:spcBef>
              <a:spcAft>
                <a:spcPts val="0"/>
              </a:spcAft>
              <a:buClr>
                <a:schemeClr val="accent6"/>
              </a:buClr>
              <a:buSzPts val="1100"/>
              <a:buChar char="●"/>
              <a:defRPr sz="1100"/>
            </a:lvl4pPr>
            <a:lvl5pPr indent="-298450" lvl="4" marL="2286000" rtl="0" algn="l">
              <a:lnSpc>
                <a:spcPct val="100000"/>
              </a:lnSpc>
              <a:spcBef>
                <a:spcPts val="0"/>
              </a:spcBef>
              <a:spcAft>
                <a:spcPts val="0"/>
              </a:spcAft>
              <a:buClr>
                <a:schemeClr val="accent6"/>
              </a:buClr>
              <a:buSzPts val="1100"/>
              <a:buChar char="○"/>
              <a:defRPr sz="1100"/>
            </a:lvl5pPr>
            <a:lvl6pPr indent="-298450" lvl="5" marL="2743200" rtl="0" algn="l">
              <a:lnSpc>
                <a:spcPct val="100000"/>
              </a:lnSpc>
              <a:spcBef>
                <a:spcPts val="0"/>
              </a:spcBef>
              <a:spcAft>
                <a:spcPts val="0"/>
              </a:spcAft>
              <a:buClr>
                <a:schemeClr val="accent6"/>
              </a:buClr>
              <a:buSzPts val="1100"/>
              <a:buChar char="▪"/>
              <a:defRPr sz="1100"/>
            </a:lvl6pPr>
            <a:lvl7pPr indent="-298450" lvl="6" marL="3200400" rtl="0" algn="l">
              <a:lnSpc>
                <a:spcPct val="100000"/>
              </a:lnSpc>
              <a:spcBef>
                <a:spcPts val="0"/>
              </a:spcBef>
              <a:spcAft>
                <a:spcPts val="0"/>
              </a:spcAft>
              <a:buClr>
                <a:schemeClr val="accent6"/>
              </a:buClr>
              <a:buSzPts val="1100"/>
              <a:buChar char="●"/>
              <a:defRPr sz="1100"/>
            </a:lvl7pPr>
            <a:lvl8pPr indent="-298450" lvl="7" marL="3657600" rtl="0" algn="l">
              <a:lnSpc>
                <a:spcPct val="100000"/>
              </a:lnSpc>
              <a:spcBef>
                <a:spcPts val="0"/>
              </a:spcBef>
              <a:spcAft>
                <a:spcPts val="0"/>
              </a:spcAft>
              <a:buClr>
                <a:schemeClr val="accent6"/>
              </a:buClr>
              <a:buSzPts val="1100"/>
              <a:buChar char="○"/>
              <a:defRPr sz="1100"/>
            </a:lvl8pPr>
            <a:lvl9pPr indent="-298450" lvl="8" marL="4114800" rtl="0" algn="l">
              <a:lnSpc>
                <a:spcPct val="100000"/>
              </a:lnSpc>
              <a:spcBef>
                <a:spcPts val="0"/>
              </a:spcBef>
              <a:spcAft>
                <a:spcPts val="0"/>
              </a:spcAft>
              <a:buClr>
                <a:schemeClr val="accent6"/>
              </a:buClr>
              <a:buSzPts val="1100"/>
              <a:buChar char="▪"/>
              <a:defRPr sz="1100"/>
            </a:lvl9pPr>
          </a:lstStyle>
          <a:p/>
        </p:txBody>
      </p:sp>
      <p:pic>
        <p:nvPicPr>
          <p:cNvPr id="90" name="Google Shape;90;p20"/>
          <p:cNvPicPr preferRelativeResize="0"/>
          <p:nvPr/>
        </p:nvPicPr>
        <p:blipFill rotWithShape="1">
          <a:blip r:embed="rId2">
            <a:alphaModFix/>
          </a:blip>
          <a:srcRect b="2959" l="2877" r="1857" t="0"/>
          <a:stretch/>
        </p:blipFill>
        <p:spPr>
          <a:xfrm>
            <a:off x="-10150" y="0"/>
            <a:ext cx="3043675" cy="5164700"/>
          </a:xfrm>
          <a:prstGeom prst="rect">
            <a:avLst/>
          </a:prstGeom>
          <a:noFill/>
          <a:ln>
            <a:noFill/>
          </a:ln>
        </p:spPr>
      </p:pic>
      <p:sp>
        <p:nvSpPr>
          <p:cNvPr id="91" name="Google Shape;91;p20"/>
          <p:cNvSpPr txBox="1"/>
          <p:nvPr>
            <p:ph idx="2" type="body"/>
          </p:nvPr>
        </p:nvSpPr>
        <p:spPr>
          <a:xfrm>
            <a:off x="208275" y="1876296"/>
            <a:ext cx="2570700" cy="2791500"/>
          </a:xfrm>
          <a:prstGeom prst="rect">
            <a:avLst/>
          </a:prstGeom>
          <a:noFill/>
          <a:ln>
            <a:noFill/>
          </a:ln>
        </p:spPr>
        <p:txBody>
          <a:bodyPr anchorCtr="0" anchor="t" bIns="0" lIns="0" spcFirstLastPara="1" rIns="0" wrap="square" tIns="91425">
            <a:noAutofit/>
          </a:bodyPr>
          <a:lstStyle>
            <a:lvl1pPr indent="-298450" lvl="0" marL="457200" rtl="0" algn="l">
              <a:lnSpc>
                <a:spcPct val="100000"/>
              </a:lnSpc>
              <a:spcBef>
                <a:spcPts val="0"/>
              </a:spcBef>
              <a:spcAft>
                <a:spcPts val="0"/>
              </a:spcAft>
              <a:buClr>
                <a:schemeClr val="accent6"/>
              </a:buClr>
              <a:buSzPts val="1100"/>
              <a:buChar char="●"/>
              <a:defRPr/>
            </a:lvl1pPr>
            <a:lvl2pPr indent="-298450" lvl="1" marL="914400" rtl="0" algn="l">
              <a:lnSpc>
                <a:spcPct val="100000"/>
              </a:lnSpc>
              <a:spcBef>
                <a:spcPts val="0"/>
              </a:spcBef>
              <a:spcAft>
                <a:spcPts val="0"/>
              </a:spcAft>
              <a:buClr>
                <a:schemeClr val="accent6"/>
              </a:buClr>
              <a:buSzPts val="1100"/>
              <a:buChar char="○"/>
              <a:defRPr sz="1100"/>
            </a:lvl2pPr>
            <a:lvl3pPr indent="-298450" lvl="2" marL="1371600" rtl="0" algn="l">
              <a:lnSpc>
                <a:spcPct val="100000"/>
              </a:lnSpc>
              <a:spcBef>
                <a:spcPts val="0"/>
              </a:spcBef>
              <a:spcAft>
                <a:spcPts val="0"/>
              </a:spcAft>
              <a:buClr>
                <a:schemeClr val="accent6"/>
              </a:buClr>
              <a:buSzPts val="1100"/>
              <a:buChar char="▪"/>
              <a:defRPr sz="1100"/>
            </a:lvl3pPr>
            <a:lvl4pPr indent="-298450" lvl="3" marL="1828800" rtl="0" algn="l">
              <a:lnSpc>
                <a:spcPct val="100000"/>
              </a:lnSpc>
              <a:spcBef>
                <a:spcPts val="0"/>
              </a:spcBef>
              <a:spcAft>
                <a:spcPts val="0"/>
              </a:spcAft>
              <a:buClr>
                <a:schemeClr val="accent6"/>
              </a:buClr>
              <a:buSzPts val="1100"/>
              <a:buChar char="●"/>
              <a:defRPr sz="1100"/>
            </a:lvl4pPr>
            <a:lvl5pPr indent="-298450" lvl="4" marL="2286000" rtl="0" algn="l">
              <a:lnSpc>
                <a:spcPct val="100000"/>
              </a:lnSpc>
              <a:spcBef>
                <a:spcPts val="0"/>
              </a:spcBef>
              <a:spcAft>
                <a:spcPts val="0"/>
              </a:spcAft>
              <a:buClr>
                <a:schemeClr val="accent6"/>
              </a:buClr>
              <a:buSzPts val="1100"/>
              <a:buChar char="○"/>
              <a:defRPr sz="1100"/>
            </a:lvl5pPr>
            <a:lvl6pPr indent="-298450" lvl="5" marL="2743200" rtl="0" algn="l">
              <a:lnSpc>
                <a:spcPct val="100000"/>
              </a:lnSpc>
              <a:spcBef>
                <a:spcPts val="0"/>
              </a:spcBef>
              <a:spcAft>
                <a:spcPts val="0"/>
              </a:spcAft>
              <a:buClr>
                <a:schemeClr val="accent6"/>
              </a:buClr>
              <a:buSzPts val="1100"/>
              <a:buChar char="▪"/>
              <a:defRPr sz="1100"/>
            </a:lvl6pPr>
            <a:lvl7pPr indent="-298450" lvl="6" marL="3200400" rtl="0" algn="l">
              <a:lnSpc>
                <a:spcPct val="100000"/>
              </a:lnSpc>
              <a:spcBef>
                <a:spcPts val="0"/>
              </a:spcBef>
              <a:spcAft>
                <a:spcPts val="0"/>
              </a:spcAft>
              <a:buClr>
                <a:schemeClr val="accent6"/>
              </a:buClr>
              <a:buSzPts val="1100"/>
              <a:buChar char="●"/>
              <a:defRPr sz="1100"/>
            </a:lvl7pPr>
            <a:lvl8pPr indent="-298450" lvl="7" marL="3657600" rtl="0" algn="l">
              <a:lnSpc>
                <a:spcPct val="100000"/>
              </a:lnSpc>
              <a:spcBef>
                <a:spcPts val="0"/>
              </a:spcBef>
              <a:spcAft>
                <a:spcPts val="0"/>
              </a:spcAft>
              <a:buClr>
                <a:schemeClr val="accent6"/>
              </a:buClr>
              <a:buSzPts val="1100"/>
              <a:buChar char="○"/>
              <a:defRPr sz="1100"/>
            </a:lvl8pPr>
            <a:lvl9pPr indent="-298450" lvl="8" marL="4114800" rtl="0" algn="l">
              <a:lnSpc>
                <a:spcPct val="100000"/>
              </a:lnSpc>
              <a:spcBef>
                <a:spcPts val="0"/>
              </a:spcBef>
              <a:spcAft>
                <a:spcPts val="0"/>
              </a:spcAft>
              <a:buClr>
                <a:schemeClr val="accent6"/>
              </a:buClr>
              <a:buSzPts val="1100"/>
              <a:buChar char="▪"/>
              <a:defRPr sz="1100"/>
            </a:lvl9pPr>
          </a:lstStyle>
          <a:p/>
        </p:txBody>
      </p:sp>
      <p:sp>
        <p:nvSpPr>
          <p:cNvPr id="92" name="Google Shape;92;p20"/>
          <p:cNvSpPr txBox="1"/>
          <p:nvPr>
            <p:ph idx="3" type="body"/>
          </p:nvPr>
        </p:nvSpPr>
        <p:spPr>
          <a:xfrm>
            <a:off x="3229650" y="215275"/>
            <a:ext cx="2646900" cy="4452600"/>
          </a:xfrm>
          <a:prstGeom prst="rect">
            <a:avLst/>
          </a:prstGeom>
          <a:noFill/>
          <a:ln>
            <a:noFill/>
          </a:ln>
        </p:spPr>
        <p:txBody>
          <a:bodyPr anchorCtr="0" anchor="t" bIns="0" lIns="0" spcFirstLastPara="1" rIns="0" wrap="square" tIns="91425">
            <a:noAutofit/>
          </a:bodyPr>
          <a:lstStyle>
            <a:lvl1pPr indent="-298450" lvl="0" marL="457200" rtl="0" algn="l">
              <a:lnSpc>
                <a:spcPct val="100000"/>
              </a:lnSpc>
              <a:spcBef>
                <a:spcPts val="0"/>
              </a:spcBef>
              <a:spcAft>
                <a:spcPts val="0"/>
              </a:spcAft>
              <a:buClr>
                <a:schemeClr val="accent6"/>
              </a:buClr>
              <a:buSzPts val="1100"/>
              <a:buChar char="●"/>
              <a:defRPr/>
            </a:lvl1pPr>
            <a:lvl2pPr indent="-298450" lvl="1" marL="914400" rtl="0" algn="l">
              <a:lnSpc>
                <a:spcPct val="100000"/>
              </a:lnSpc>
              <a:spcBef>
                <a:spcPts val="0"/>
              </a:spcBef>
              <a:spcAft>
                <a:spcPts val="0"/>
              </a:spcAft>
              <a:buClr>
                <a:schemeClr val="accent6"/>
              </a:buClr>
              <a:buSzPts val="1100"/>
              <a:buChar char="○"/>
              <a:defRPr sz="1100"/>
            </a:lvl2pPr>
            <a:lvl3pPr indent="-298450" lvl="2" marL="1371600" rtl="0" algn="l">
              <a:lnSpc>
                <a:spcPct val="100000"/>
              </a:lnSpc>
              <a:spcBef>
                <a:spcPts val="0"/>
              </a:spcBef>
              <a:spcAft>
                <a:spcPts val="0"/>
              </a:spcAft>
              <a:buClr>
                <a:schemeClr val="accent6"/>
              </a:buClr>
              <a:buSzPts val="1100"/>
              <a:buChar char="▪"/>
              <a:defRPr sz="1100"/>
            </a:lvl3pPr>
            <a:lvl4pPr indent="-298450" lvl="3" marL="1828800" rtl="0" algn="l">
              <a:lnSpc>
                <a:spcPct val="100000"/>
              </a:lnSpc>
              <a:spcBef>
                <a:spcPts val="0"/>
              </a:spcBef>
              <a:spcAft>
                <a:spcPts val="0"/>
              </a:spcAft>
              <a:buClr>
                <a:schemeClr val="accent6"/>
              </a:buClr>
              <a:buSzPts val="1100"/>
              <a:buChar char="●"/>
              <a:defRPr sz="1100"/>
            </a:lvl4pPr>
            <a:lvl5pPr indent="-298450" lvl="4" marL="2286000" rtl="0" algn="l">
              <a:lnSpc>
                <a:spcPct val="100000"/>
              </a:lnSpc>
              <a:spcBef>
                <a:spcPts val="0"/>
              </a:spcBef>
              <a:spcAft>
                <a:spcPts val="0"/>
              </a:spcAft>
              <a:buClr>
                <a:schemeClr val="accent6"/>
              </a:buClr>
              <a:buSzPts val="1100"/>
              <a:buChar char="○"/>
              <a:defRPr sz="1100"/>
            </a:lvl5pPr>
            <a:lvl6pPr indent="-298450" lvl="5" marL="2743200" rtl="0" algn="l">
              <a:lnSpc>
                <a:spcPct val="100000"/>
              </a:lnSpc>
              <a:spcBef>
                <a:spcPts val="0"/>
              </a:spcBef>
              <a:spcAft>
                <a:spcPts val="0"/>
              </a:spcAft>
              <a:buClr>
                <a:schemeClr val="accent6"/>
              </a:buClr>
              <a:buSzPts val="1100"/>
              <a:buChar char="▪"/>
              <a:defRPr sz="1100"/>
            </a:lvl6pPr>
            <a:lvl7pPr indent="-298450" lvl="6" marL="3200400" rtl="0" algn="l">
              <a:lnSpc>
                <a:spcPct val="100000"/>
              </a:lnSpc>
              <a:spcBef>
                <a:spcPts val="0"/>
              </a:spcBef>
              <a:spcAft>
                <a:spcPts val="0"/>
              </a:spcAft>
              <a:buClr>
                <a:schemeClr val="accent6"/>
              </a:buClr>
              <a:buSzPts val="1100"/>
              <a:buChar char="●"/>
              <a:defRPr sz="1100"/>
            </a:lvl7pPr>
            <a:lvl8pPr indent="-298450" lvl="7" marL="3657600" rtl="0" algn="l">
              <a:lnSpc>
                <a:spcPct val="100000"/>
              </a:lnSpc>
              <a:spcBef>
                <a:spcPts val="0"/>
              </a:spcBef>
              <a:spcAft>
                <a:spcPts val="0"/>
              </a:spcAft>
              <a:buClr>
                <a:schemeClr val="accent6"/>
              </a:buClr>
              <a:buSzPts val="1100"/>
              <a:buChar char="○"/>
              <a:defRPr sz="1100"/>
            </a:lvl8pPr>
            <a:lvl9pPr indent="-298450" lvl="8" marL="4114800" rtl="0" algn="l">
              <a:lnSpc>
                <a:spcPct val="100000"/>
              </a:lnSpc>
              <a:spcBef>
                <a:spcPts val="0"/>
              </a:spcBef>
              <a:spcAft>
                <a:spcPts val="0"/>
              </a:spcAft>
              <a:buClr>
                <a:schemeClr val="accent6"/>
              </a:buClr>
              <a:buSzPts val="1100"/>
              <a:buChar char="▪"/>
              <a:defRPr sz="1100"/>
            </a:lvl9pPr>
          </a:lstStyle>
          <a:p/>
        </p:txBody>
      </p:sp>
      <p:pic>
        <p:nvPicPr>
          <p:cNvPr id="93" name="Google Shape;93;p20"/>
          <p:cNvPicPr preferRelativeResize="0"/>
          <p:nvPr/>
        </p:nvPicPr>
        <p:blipFill rotWithShape="1">
          <a:blip r:embed="rId3">
            <a:alphaModFix/>
          </a:blip>
          <a:srcRect b="0" l="0" r="0" t="0"/>
          <a:stretch/>
        </p:blipFill>
        <p:spPr>
          <a:xfrm>
            <a:off x="178249" y="4744541"/>
            <a:ext cx="849724" cy="212450"/>
          </a:xfrm>
          <a:prstGeom prst="rect">
            <a:avLst/>
          </a:prstGeom>
          <a:noFill/>
          <a:ln>
            <a:noFill/>
          </a:ln>
        </p:spPr>
      </p:pic>
      <p:sp>
        <p:nvSpPr>
          <p:cNvPr id="94" name="Google Shape;94;p20"/>
          <p:cNvSpPr txBox="1"/>
          <p:nvPr>
            <p:ph idx="12" type="sldNum"/>
          </p:nvPr>
        </p:nvSpPr>
        <p:spPr>
          <a:xfrm>
            <a:off x="8379200" y="4706218"/>
            <a:ext cx="548700" cy="393600"/>
          </a:xfrm>
          <a:prstGeom prst="rect">
            <a:avLst/>
          </a:prstGeom>
          <a:noFill/>
          <a:ln>
            <a:noFill/>
          </a:ln>
        </p:spPr>
        <p:txBody>
          <a:bodyPr anchorCtr="0" anchor="ctr" bIns="91425" lIns="91425" spcFirstLastPara="1" rIns="0"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
              <a:t>‹#›</a:t>
            </a:fld>
            <a:endParaRPr/>
          </a:p>
        </p:txBody>
      </p:sp>
      <p:sp>
        <p:nvSpPr>
          <p:cNvPr id="95" name="Google Shape;95;p20"/>
          <p:cNvSpPr txBox="1"/>
          <p:nvPr>
            <p:ph type="title"/>
          </p:nvPr>
        </p:nvSpPr>
        <p:spPr>
          <a:xfrm>
            <a:off x="207575" y="215277"/>
            <a:ext cx="2570700" cy="1568400"/>
          </a:xfrm>
          <a:prstGeom prst="rect">
            <a:avLst/>
          </a:prstGeom>
          <a:noFill/>
          <a:ln>
            <a:noFill/>
          </a:ln>
        </p:spPr>
        <p:txBody>
          <a:bodyPr anchorCtr="0" anchor="t" bIns="91425" lIns="0" spcFirstLastPara="1" rIns="91425" wrap="square" tIns="0">
            <a:noAutofit/>
          </a:bodyPr>
          <a:lstStyle>
            <a:lvl1pPr lvl="0" rtl="0" algn="l">
              <a:lnSpc>
                <a:spcPct val="100000"/>
              </a:lnSpc>
              <a:spcBef>
                <a:spcPts val="0"/>
              </a:spcBef>
              <a:spcAft>
                <a:spcPts val="0"/>
              </a:spcAft>
              <a:buSzPts val="2000"/>
              <a:buNone/>
              <a:defRPr b="1"/>
            </a:lvl1pPr>
            <a:lvl2pPr lvl="1" rtl="0" algn="l">
              <a:lnSpc>
                <a:spcPct val="100000"/>
              </a:lnSpc>
              <a:spcBef>
                <a:spcPts val="0"/>
              </a:spcBef>
              <a:spcAft>
                <a:spcPts val="0"/>
              </a:spcAft>
              <a:buSzPts val="2000"/>
              <a:buNone/>
              <a:defRPr/>
            </a:lvl2pPr>
            <a:lvl3pPr lvl="2" rtl="0" algn="l">
              <a:lnSpc>
                <a:spcPct val="100000"/>
              </a:lnSpc>
              <a:spcBef>
                <a:spcPts val="0"/>
              </a:spcBef>
              <a:spcAft>
                <a:spcPts val="0"/>
              </a:spcAft>
              <a:buSzPts val="2000"/>
              <a:buNone/>
              <a:defRPr/>
            </a:lvl3pPr>
            <a:lvl4pPr lvl="3" rtl="0" algn="l">
              <a:lnSpc>
                <a:spcPct val="100000"/>
              </a:lnSpc>
              <a:spcBef>
                <a:spcPts val="0"/>
              </a:spcBef>
              <a:spcAft>
                <a:spcPts val="0"/>
              </a:spcAft>
              <a:buSzPts val="2000"/>
              <a:buNone/>
              <a:defRPr/>
            </a:lvl4pPr>
            <a:lvl5pPr lvl="4" rtl="0" algn="l">
              <a:lnSpc>
                <a:spcPct val="100000"/>
              </a:lnSpc>
              <a:spcBef>
                <a:spcPts val="0"/>
              </a:spcBef>
              <a:spcAft>
                <a:spcPts val="0"/>
              </a:spcAft>
              <a:buSzPts val="2000"/>
              <a:buNone/>
              <a:defRPr/>
            </a:lvl5pPr>
            <a:lvl6pPr lvl="5" rtl="0" algn="l">
              <a:lnSpc>
                <a:spcPct val="100000"/>
              </a:lnSpc>
              <a:spcBef>
                <a:spcPts val="0"/>
              </a:spcBef>
              <a:spcAft>
                <a:spcPts val="0"/>
              </a:spcAft>
              <a:buSzPts val="2000"/>
              <a:buNone/>
              <a:defRPr/>
            </a:lvl6pPr>
            <a:lvl7pPr lvl="6" rtl="0" algn="l">
              <a:lnSpc>
                <a:spcPct val="100000"/>
              </a:lnSpc>
              <a:spcBef>
                <a:spcPts val="0"/>
              </a:spcBef>
              <a:spcAft>
                <a:spcPts val="0"/>
              </a:spcAft>
              <a:buSzPts val="2000"/>
              <a:buNone/>
              <a:defRPr/>
            </a:lvl7pPr>
            <a:lvl8pPr lvl="7" rtl="0" algn="l">
              <a:lnSpc>
                <a:spcPct val="100000"/>
              </a:lnSpc>
              <a:spcBef>
                <a:spcPts val="0"/>
              </a:spcBef>
              <a:spcAft>
                <a:spcPts val="0"/>
              </a:spcAft>
              <a:buSzPts val="2000"/>
              <a:buNone/>
              <a:defRPr/>
            </a:lvl8pPr>
            <a:lvl9pPr lvl="8" rtl="0" algn="l">
              <a:lnSpc>
                <a:spcPct val="100000"/>
              </a:lnSpc>
              <a:spcBef>
                <a:spcPts val="0"/>
              </a:spcBef>
              <a:spcAft>
                <a:spcPts val="0"/>
              </a:spcAft>
              <a:buSzPts val="20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Horizontal" type="tx">
  <p:cSld name="TITLE_AND_BODY">
    <p:spTree>
      <p:nvGrpSpPr>
        <p:cNvPr id="96" name="Shape 96"/>
        <p:cNvGrpSpPr/>
        <p:nvPr/>
      </p:nvGrpSpPr>
      <p:grpSpPr>
        <a:xfrm>
          <a:off x="0" y="0"/>
          <a:ext cx="0" cy="0"/>
          <a:chOff x="0" y="0"/>
          <a:chExt cx="0" cy="0"/>
        </a:xfrm>
      </p:grpSpPr>
      <p:pic>
        <p:nvPicPr>
          <p:cNvPr id="97" name="Google Shape;97;p21"/>
          <p:cNvPicPr preferRelativeResize="0"/>
          <p:nvPr/>
        </p:nvPicPr>
        <p:blipFill rotWithShape="1">
          <a:blip r:embed="rId2">
            <a:alphaModFix/>
          </a:blip>
          <a:srcRect b="-18180" l="1579" r="1492" t="37949"/>
          <a:stretch/>
        </p:blipFill>
        <p:spPr>
          <a:xfrm>
            <a:off x="0" y="744850"/>
            <a:ext cx="9144003" cy="2106935"/>
          </a:xfrm>
          <a:prstGeom prst="rect">
            <a:avLst/>
          </a:prstGeom>
          <a:noFill/>
          <a:ln>
            <a:noFill/>
          </a:ln>
        </p:spPr>
      </p:pic>
      <p:sp>
        <p:nvSpPr>
          <p:cNvPr id="98" name="Google Shape;98;p21"/>
          <p:cNvSpPr txBox="1"/>
          <p:nvPr>
            <p:ph type="title"/>
          </p:nvPr>
        </p:nvSpPr>
        <p:spPr>
          <a:xfrm>
            <a:off x="209550" y="94085"/>
            <a:ext cx="8489700" cy="616800"/>
          </a:xfrm>
          <a:prstGeom prst="rect">
            <a:avLst/>
          </a:prstGeom>
          <a:noFill/>
          <a:ln>
            <a:noFill/>
          </a:ln>
        </p:spPr>
        <p:txBody>
          <a:bodyPr anchorCtr="0" anchor="ctr" bIns="0" lIns="0" spcFirstLastPara="1" rIns="91425" wrap="square" tIns="0">
            <a:noAutofit/>
          </a:bodyPr>
          <a:lstStyle>
            <a:lvl1pPr lvl="0" rtl="0" algn="l">
              <a:lnSpc>
                <a:spcPct val="100000"/>
              </a:lnSpc>
              <a:spcBef>
                <a:spcPts val="0"/>
              </a:spcBef>
              <a:spcAft>
                <a:spcPts val="0"/>
              </a:spcAft>
              <a:buSzPts val="2000"/>
              <a:buNone/>
              <a:defRPr b="1"/>
            </a:lvl1pPr>
            <a:lvl2pPr lvl="1" rtl="0" algn="l">
              <a:lnSpc>
                <a:spcPct val="100000"/>
              </a:lnSpc>
              <a:spcBef>
                <a:spcPts val="0"/>
              </a:spcBef>
              <a:spcAft>
                <a:spcPts val="0"/>
              </a:spcAft>
              <a:buSzPts val="2000"/>
              <a:buNone/>
              <a:defRPr/>
            </a:lvl2pPr>
            <a:lvl3pPr lvl="2" rtl="0" algn="l">
              <a:lnSpc>
                <a:spcPct val="100000"/>
              </a:lnSpc>
              <a:spcBef>
                <a:spcPts val="0"/>
              </a:spcBef>
              <a:spcAft>
                <a:spcPts val="0"/>
              </a:spcAft>
              <a:buSzPts val="2000"/>
              <a:buNone/>
              <a:defRPr/>
            </a:lvl3pPr>
            <a:lvl4pPr lvl="3" rtl="0" algn="l">
              <a:lnSpc>
                <a:spcPct val="100000"/>
              </a:lnSpc>
              <a:spcBef>
                <a:spcPts val="0"/>
              </a:spcBef>
              <a:spcAft>
                <a:spcPts val="0"/>
              </a:spcAft>
              <a:buSzPts val="2000"/>
              <a:buNone/>
              <a:defRPr/>
            </a:lvl4pPr>
            <a:lvl5pPr lvl="4" rtl="0" algn="l">
              <a:lnSpc>
                <a:spcPct val="100000"/>
              </a:lnSpc>
              <a:spcBef>
                <a:spcPts val="0"/>
              </a:spcBef>
              <a:spcAft>
                <a:spcPts val="0"/>
              </a:spcAft>
              <a:buSzPts val="2000"/>
              <a:buNone/>
              <a:defRPr/>
            </a:lvl5pPr>
            <a:lvl6pPr lvl="5" rtl="0" algn="l">
              <a:lnSpc>
                <a:spcPct val="100000"/>
              </a:lnSpc>
              <a:spcBef>
                <a:spcPts val="0"/>
              </a:spcBef>
              <a:spcAft>
                <a:spcPts val="0"/>
              </a:spcAft>
              <a:buSzPts val="2000"/>
              <a:buNone/>
              <a:defRPr/>
            </a:lvl6pPr>
            <a:lvl7pPr lvl="6" rtl="0" algn="l">
              <a:lnSpc>
                <a:spcPct val="100000"/>
              </a:lnSpc>
              <a:spcBef>
                <a:spcPts val="0"/>
              </a:spcBef>
              <a:spcAft>
                <a:spcPts val="0"/>
              </a:spcAft>
              <a:buSzPts val="2000"/>
              <a:buNone/>
              <a:defRPr/>
            </a:lvl7pPr>
            <a:lvl8pPr lvl="7" rtl="0" algn="l">
              <a:lnSpc>
                <a:spcPct val="100000"/>
              </a:lnSpc>
              <a:spcBef>
                <a:spcPts val="0"/>
              </a:spcBef>
              <a:spcAft>
                <a:spcPts val="0"/>
              </a:spcAft>
              <a:buSzPts val="2000"/>
              <a:buNone/>
              <a:defRPr/>
            </a:lvl8pPr>
            <a:lvl9pPr lvl="8" rtl="0" algn="l">
              <a:lnSpc>
                <a:spcPct val="100000"/>
              </a:lnSpc>
              <a:spcBef>
                <a:spcPts val="0"/>
              </a:spcBef>
              <a:spcAft>
                <a:spcPts val="0"/>
              </a:spcAft>
              <a:buSzPts val="2000"/>
              <a:buNone/>
              <a:defRPr/>
            </a:lvl9pPr>
          </a:lstStyle>
          <a:p/>
        </p:txBody>
      </p:sp>
      <p:sp>
        <p:nvSpPr>
          <p:cNvPr id="99" name="Google Shape;99;p21"/>
          <p:cNvSpPr txBox="1"/>
          <p:nvPr>
            <p:ph idx="1" type="body"/>
          </p:nvPr>
        </p:nvSpPr>
        <p:spPr>
          <a:xfrm>
            <a:off x="209550" y="1013225"/>
            <a:ext cx="8516100" cy="3622800"/>
          </a:xfrm>
          <a:prstGeom prst="rect">
            <a:avLst/>
          </a:prstGeom>
          <a:noFill/>
          <a:ln>
            <a:noFill/>
          </a:ln>
        </p:spPr>
        <p:txBody>
          <a:bodyPr anchorCtr="0" anchor="t" bIns="0" lIns="0" spcFirstLastPara="1" rIns="0" wrap="square" tIns="0">
            <a:noAutofit/>
          </a:bodyPr>
          <a:lstStyle>
            <a:lvl1pPr indent="-298450" lvl="0" marL="457200" rtl="0" algn="l">
              <a:lnSpc>
                <a:spcPct val="100000"/>
              </a:lnSpc>
              <a:spcBef>
                <a:spcPts val="0"/>
              </a:spcBef>
              <a:spcAft>
                <a:spcPts val="0"/>
              </a:spcAft>
              <a:buClr>
                <a:schemeClr val="accent6"/>
              </a:buClr>
              <a:buSzPts val="1100"/>
              <a:buChar char="●"/>
              <a:defRPr/>
            </a:lvl1pPr>
            <a:lvl2pPr indent="-298450" lvl="1" marL="914400" rtl="0" algn="l">
              <a:lnSpc>
                <a:spcPct val="100000"/>
              </a:lnSpc>
              <a:spcBef>
                <a:spcPts val="0"/>
              </a:spcBef>
              <a:spcAft>
                <a:spcPts val="0"/>
              </a:spcAft>
              <a:buClr>
                <a:schemeClr val="accent6"/>
              </a:buClr>
              <a:buSzPts val="1100"/>
              <a:buChar char="○"/>
              <a:defRPr sz="1100"/>
            </a:lvl2pPr>
            <a:lvl3pPr indent="-298450" lvl="2" marL="1371600" rtl="0" algn="l">
              <a:lnSpc>
                <a:spcPct val="100000"/>
              </a:lnSpc>
              <a:spcBef>
                <a:spcPts val="0"/>
              </a:spcBef>
              <a:spcAft>
                <a:spcPts val="0"/>
              </a:spcAft>
              <a:buClr>
                <a:schemeClr val="accent6"/>
              </a:buClr>
              <a:buSzPts val="1100"/>
              <a:buChar char="▪"/>
              <a:defRPr sz="1100"/>
            </a:lvl3pPr>
            <a:lvl4pPr indent="-298450" lvl="3" marL="1828800" rtl="0" algn="l">
              <a:lnSpc>
                <a:spcPct val="100000"/>
              </a:lnSpc>
              <a:spcBef>
                <a:spcPts val="0"/>
              </a:spcBef>
              <a:spcAft>
                <a:spcPts val="0"/>
              </a:spcAft>
              <a:buClr>
                <a:schemeClr val="accent6"/>
              </a:buClr>
              <a:buSzPts val="1100"/>
              <a:buChar char="●"/>
              <a:defRPr sz="1100"/>
            </a:lvl4pPr>
            <a:lvl5pPr indent="-298450" lvl="4" marL="2286000" rtl="0" algn="l">
              <a:lnSpc>
                <a:spcPct val="100000"/>
              </a:lnSpc>
              <a:spcBef>
                <a:spcPts val="0"/>
              </a:spcBef>
              <a:spcAft>
                <a:spcPts val="0"/>
              </a:spcAft>
              <a:buClr>
                <a:schemeClr val="accent6"/>
              </a:buClr>
              <a:buSzPts val="1100"/>
              <a:buChar char="○"/>
              <a:defRPr sz="1100"/>
            </a:lvl5pPr>
            <a:lvl6pPr indent="-298450" lvl="5" marL="2743200" rtl="0" algn="l">
              <a:lnSpc>
                <a:spcPct val="100000"/>
              </a:lnSpc>
              <a:spcBef>
                <a:spcPts val="0"/>
              </a:spcBef>
              <a:spcAft>
                <a:spcPts val="0"/>
              </a:spcAft>
              <a:buClr>
                <a:schemeClr val="accent6"/>
              </a:buClr>
              <a:buSzPts val="1100"/>
              <a:buChar char="▪"/>
              <a:defRPr sz="1100"/>
            </a:lvl6pPr>
            <a:lvl7pPr indent="-298450" lvl="6" marL="3200400" rtl="0" algn="l">
              <a:lnSpc>
                <a:spcPct val="100000"/>
              </a:lnSpc>
              <a:spcBef>
                <a:spcPts val="0"/>
              </a:spcBef>
              <a:spcAft>
                <a:spcPts val="0"/>
              </a:spcAft>
              <a:buClr>
                <a:schemeClr val="accent6"/>
              </a:buClr>
              <a:buSzPts val="1100"/>
              <a:buChar char="●"/>
              <a:defRPr sz="1100"/>
            </a:lvl7pPr>
            <a:lvl8pPr indent="-298450" lvl="7" marL="3657600" rtl="0" algn="l">
              <a:lnSpc>
                <a:spcPct val="100000"/>
              </a:lnSpc>
              <a:spcBef>
                <a:spcPts val="0"/>
              </a:spcBef>
              <a:spcAft>
                <a:spcPts val="0"/>
              </a:spcAft>
              <a:buClr>
                <a:schemeClr val="accent6"/>
              </a:buClr>
              <a:buSzPts val="1100"/>
              <a:buChar char="○"/>
              <a:defRPr sz="1100"/>
            </a:lvl8pPr>
            <a:lvl9pPr indent="-298450" lvl="8" marL="4114800" rtl="0" algn="l">
              <a:lnSpc>
                <a:spcPct val="100000"/>
              </a:lnSpc>
              <a:spcBef>
                <a:spcPts val="0"/>
              </a:spcBef>
              <a:spcAft>
                <a:spcPts val="0"/>
              </a:spcAft>
              <a:buClr>
                <a:schemeClr val="accent6"/>
              </a:buClr>
              <a:buSzPts val="1100"/>
              <a:buChar char="▪"/>
              <a:defRPr sz="1100"/>
            </a:lvl9pPr>
          </a:lstStyle>
          <a:p/>
        </p:txBody>
      </p:sp>
      <p:pic>
        <p:nvPicPr>
          <p:cNvPr id="100" name="Google Shape;100;p21"/>
          <p:cNvPicPr preferRelativeResize="0"/>
          <p:nvPr/>
        </p:nvPicPr>
        <p:blipFill rotWithShape="1">
          <a:blip r:embed="rId3">
            <a:alphaModFix/>
          </a:blip>
          <a:srcRect b="0" l="0" r="0" t="0"/>
          <a:stretch/>
        </p:blipFill>
        <p:spPr>
          <a:xfrm>
            <a:off x="178249" y="4744541"/>
            <a:ext cx="849724" cy="212450"/>
          </a:xfrm>
          <a:prstGeom prst="rect">
            <a:avLst/>
          </a:prstGeom>
          <a:noFill/>
          <a:ln>
            <a:noFill/>
          </a:ln>
        </p:spPr>
      </p:pic>
      <p:sp>
        <p:nvSpPr>
          <p:cNvPr id="101" name="Google Shape;101;p21"/>
          <p:cNvSpPr txBox="1"/>
          <p:nvPr>
            <p:ph idx="12" type="sldNum"/>
          </p:nvPr>
        </p:nvSpPr>
        <p:spPr>
          <a:xfrm>
            <a:off x="8379200" y="4706218"/>
            <a:ext cx="548700" cy="393600"/>
          </a:xfrm>
          <a:prstGeom prst="rect">
            <a:avLst/>
          </a:prstGeom>
          <a:noFill/>
          <a:ln>
            <a:noFill/>
          </a:ln>
        </p:spPr>
        <p:txBody>
          <a:bodyPr anchorCtr="0" anchor="ctr" bIns="91425" lIns="91425" spcFirstLastPara="1" rIns="0" wrap="square" tIns="91425">
            <a:norm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
              <a:t>‹#›</a:t>
            </a:fld>
            <a:endParaRPr/>
          </a:p>
        </p:txBody>
      </p:sp>
      <p:sp>
        <p:nvSpPr>
          <p:cNvPr id="102" name="Google Shape;102;p21"/>
          <p:cNvSpPr txBox="1"/>
          <p:nvPr>
            <p:ph idx="2" type="body"/>
          </p:nvPr>
        </p:nvSpPr>
        <p:spPr>
          <a:xfrm>
            <a:off x="7289900" y="4770500"/>
            <a:ext cx="1361100" cy="276900"/>
          </a:xfrm>
          <a:prstGeom prst="rect">
            <a:avLst/>
          </a:prstGeom>
          <a:noFill/>
          <a:ln>
            <a:noFill/>
          </a:ln>
        </p:spPr>
        <p:txBody>
          <a:bodyPr anchorCtr="0" anchor="ctr" bIns="0" lIns="91425" spcFirstLastPara="1" rIns="91425" wrap="square" tIns="0">
            <a:noAutofit/>
          </a:bodyPr>
          <a:lstStyle>
            <a:lvl1pPr indent="-266700" lvl="0" marL="457200" rtl="0" algn="r">
              <a:lnSpc>
                <a:spcPct val="100000"/>
              </a:lnSpc>
              <a:spcBef>
                <a:spcPts val="0"/>
              </a:spcBef>
              <a:spcAft>
                <a:spcPts val="0"/>
              </a:spcAft>
              <a:buSzPts val="600"/>
              <a:buChar char="●"/>
              <a:defRPr i="1" sz="600"/>
            </a:lvl1pPr>
            <a:lvl2pPr indent="-266700" lvl="1" marL="914400" rtl="0" algn="l">
              <a:lnSpc>
                <a:spcPct val="100000"/>
              </a:lnSpc>
              <a:spcBef>
                <a:spcPts val="0"/>
              </a:spcBef>
              <a:spcAft>
                <a:spcPts val="0"/>
              </a:spcAft>
              <a:buSzPts val="600"/>
              <a:buChar char="○"/>
              <a:defRPr i="1" sz="600"/>
            </a:lvl2pPr>
            <a:lvl3pPr indent="-266700" lvl="2" marL="1371600" rtl="0" algn="l">
              <a:lnSpc>
                <a:spcPct val="100000"/>
              </a:lnSpc>
              <a:spcBef>
                <a:spcPts val="0"/>
              </a:spcBef>
              <a:spcAft>
                <a:spcPts val="0"/>
              </a:spcAft>
              <a:buSzPts val="600"/>
              <a:buChar char="▪"/>
              <a:defRPr i="1" sz="600"/>
            </a:lvl3pPr>
            <a:lvl4pPr indent="-266700" lvl="3" marL="1828800" rtl="0" algn="l">
              <a:lnSpc>
                <a:spcPct val="100000"/>
              </a:lnSpc>
              <a:spcBef>
                <a:spcPts val="0"/>
              </a:spcBef>
              <a:spcAft>
                <a:spcPts val="0"/>
              </a:spcAft>
              <a:buSzPts val="600"/>
              <a:buChar char="●"/>
              <a:defRPr i="1" sz="600"/>
            </a:lvl4pPr>
            <a:lvl5pPr indent="-266700" lvl="4" marL="2286000" rtl="0" algn="l">
              <a:lnSpc>
                <a:spcPct val="100000"/>
              </a:lnSpc>
              <a:spcBef>
                <a:spcPts val="0"/>
              </a:spcBef>
              <a:spcAft>
                <a:spcPts val="0"/>
              </a:spcAft>
              <a:buSzPts val="600"/>
              <a:buChar char="○"/>
              <a:defRPr i="1" sz="600"/>
            </a:lvl5pPr>
            <a:lvl6pPr indent="-266700" lvl="5" marL="2743200" rtl="0" algn="l">
              <a:lnSpc>
                <a:spcPct val="100000"/>
              </a:lnSpc>
              <a:spcBef>
                <a:spcPts val="0"/>
              </a:spcBef>
              <a:spcAft>
                <a:spcPts val="0"/>
              </a:spcAft>
              <a:buSzPts val="600"/>
              <a:buChar char="▪"/>
              <a:defRPr i="1"/>
            </a:lvl6pPr>
            <a:lvl7pPr indent="-266700" lvl="6" marL="3200400" rtl="0" algn="l">
              <a:lnSpc>
                <a:spcPct val="100000"/>
              </a:lnSpc>
              <a:spcBef>
                <a:spcPts val="0"/>
              </a:spcBef>
              <a:spcAft>
                <a:spcPts val="0"/>
              </a:spcAft>
              <a:buSzPts val="600"/>
              <a:buChar char="●"/>
              <a:defRPr i="1"/>
            </a:lvl7pPr>
            <a:lvl8pPr indent="-266700" lvl="7" marL="3657600" rtl="0" algn="l">
              <a:lnSpc>
                <a:spcPct val="100000"/>
              </a:lnSpc>
              <a:spcBef>
                <a:spcPts val="0"/>
              </a:spcBef>
              <a:spcAft>
                <a:spcPts val="0"/>
              </a:spcAft>
              <a:buSzPts val="600"/>
              <a:buChar char="○"/>
              <a:defRPr i="1"/>
            </a:lvl8pPr>
            <a:lvl9pPr indent="-266700" lvl="8" marL="4114800" rtl="0" algn="l">
              <a:lnSpc>
                <a:spcPct val="100000"/>
              </a:lnSpc>
              <a:spcBef>
                <a:spcPts val="0"/>
              </a:spcBef>
              <a:spcAft>
                <a:spcPts val="0"/>
              </a:spcAft>
              <a:buSzPts val="600"/>
              <a:buChar char="▪"/>
              <a:defRPr i="1"/>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Vertical ">
  <p:cSld name="TITLE_AND_BODY_2_1">
    <p:spTree>
      <p:nvGrpSpPr>
        <p:cNvPr id="103" name="Shape 103"/>
        <p:cNvGrpSpPr/>
        <p:nvPr/>
      </p:nvGrpSpPr>
      <p:grpSpPr>
        <a:xfrm>
          <a:off x="0" y="0"/>
          <a:ext cx="0" cy="0"/>
          <a:chOff x="0" y="0"/>
          <a:chExt cx="0" cy="0"/>
        </a:xfrm>
      </p:grpSpPr>
      <p:pic>
        <p:nvPicPr>
          <p:cNvPr id="104" name="Google Shape;104;p22"/>
          <p:cNvPicPr preferRelativeResize="0"/>
          <p:nvPr/>
        </p:nvPicPr>
        <p:blipFill rotWithShape="1">
          <a:blip r:embed="rId2">
            <a:alphaModFix/>
          </a:blip>
          <a:srcRect b="2959" l="2877" r="1857" t="0"/>
          <a:stretch/>
        </p:blipFill>
        <p:spPr>
          <a:xfrm>
            <a:off x="-10150" y="0"/>
            <a:ext cx="3043675" cy="5164700"/>
          </a:xfrm>
          <a:prstGeom prst="rect">
            <a:avLst/>
          </a:prstGeom>
          <a:noFill/>
          <a:ln>
            <a:noFill/>
          </a:ln>
        </p:spPr>
      </p:pic>
      <p:sp>
        <p:nvSpPr>
          <p:cNvPr id="105" name="Google Shape;105;p22"/>
          <p:cNvSpPr txBox="1"/>
          <p:nvPr>
            <p:ph idx="1" type="body"/>
          </p:nvPr>
        </p:nvSpPr>
        <p:spPr>
          <a:xfrm>
            <a:off x="208275" y="1876296"/>
            <a:ext cx="2570700" cy="2791500"/>
          </a:xfrm>
          <a:prstGeom prst="rect">
            <a:avLst/>
          </a:prstGeom>
          <a:noFill/>
          <a:ln>
            <a:noFill/>
          </a:ln>
        </p:spPr>
        <p:txBody>
          <a:bodyPr anchorCtr="0" anchor="t" bIns="0" lIns="0" spcFirstLastPara="1" rIns="0" wrap="square" tIns="91425">
            <a:noAutofit/>
          </a:bodyPr>
          <a:lstStyle>
            <a:lvl1pPr indent="-298450" lvl="0" marL="457200" rtl="0" algn="l">
              <a:lnSpc>
                <a:spcPct val="100000"/>
              </a:lnSpc>
              <a:spcBef>
                <a:spcPts val="0"/>
              </a:spcBef>
              <a:spcAft>
                <a:spcPts val="0"/>
              </a:spcAft>
              <a:buClr>
                <a:schemeClr val="accent6"/>
              </a:buClr>
              <a:buSzPts val="1100"/>
              <a:buChar char="●"/>
              <a:defRPr/>
            </a:lvl1pPr>
            <a:lvl2pPr indent="-292100" lvl="1" marL="914400" rtl="0" algn="l">
              <a:lnSpc>
                <a:spcPct val="100000"/>
              </a:lnSpc>
              <a:spcBef>
                <a:spcPts val="0"/>
              </a:spcBef>
              <a:spcAft>
                <a:spcPts val="0"/>
              </a:spcAft>
              <a:buClr>
                <a:schemeClr val="accent6"/>
              </a:buClr>
              <a:buSzPts val="1000"/>
              <a:buChar char="○"/>
              <a:defRPr/>
            </a:lvl2pPr>
            <a:lvl3pPr indent="-285750" lvl="2" marL="1371600" rtl="0" algn="l">
              <a:lnSpc>
                <a:spcPct val="100000"/>
              </a:lnSpc>
              <a:spcBef>
                <a:spcPts val="0"/>
              </a:spcBef>
              <a:spcAft>
                <a:spcPts val="0"/>
              </a:spcAft>
              <a:buClr>
                <a:schemeClr val="accent6"/>
              </a:buClr>
              <a:buSzPts val="900"/>
              <a:buChar char="▪"/>
              <a:defRPr/>
            </a:lvl3pPr>
            <a:lvl4pPr indent="-279400" lvl="3" marL="1828800" rtl="0" algn="l">
              <a:lnSpc>
                <a:spcPct val="100000"/>
              </a:lnSpc>
              <a:spcBef>
                <a:spcPts val="0"/>
              </a:spcBef>
              <a:spcAft>
                <a:spcPts val="0"/>
              </a:spcAft>
              <a:buClr>
                <a:schemeClr val="accent6"/>
              </a:buClr>
              <a:buSzPts val="800"/>
              <a:buChar char="●"/>
              <a:defRPr/>
            </a:lvl4pPr>
            <a:lvl5pPr indent="-273050" lvl="4" marL="2286000" rtl="0" algn="l">
              <a:lnSpc>
                <a:spcPct val="100000"/>
              </a:lnSpc>
              <a:spcBef>
                <a:spcPts val="0"/>
              </a:spcBef>
              <a:spcAft>
                <a:spcPts val="0"/>
              </a:spcAft>
              <a:buClr>
                <a:schemeClr val="accent6"/>
              </a:buClr>
              <a:buSzPts val="700"/>
              <a:buChar char="○"/>
              <a:defRPr/>
            </a:lvl5pPr>
            <a:lvl6pPr indent="-266700" lvl="5" marL="2743200" rtl="0" algn="l">
              <a:lnSpc>
                <a:spcPct val="100000"/>
              </a:lnSpc>
              <a:spcBef>
                <a:spcPts val="0"/>
              </a:spcBef>
              <a:spcAft>
                <a:spcPts val="0"/>
              </a:spcAft>
              <a:buClr>
                <a:schemeClr val="accent6"/>
              </a:buClr>
              <a:buSzPts val="600"/>
              <a:buChar char="▪"/>
              <a:defRPr/>
            </a:lvl6pPr>
            <a:lvl7pPr indent="-266700" lvl="6" marL="3200400" rtl="0" algn="l">
              <a:lnSpc>
                <a:spcPct val="100000"/>
              </a:lnSpc>
              <a:spcBef>
                <a:spcPts val="0"/>
              </a:spcBef>
              <a:spcAft>
                <a:spcPts val="0"/>
              </a:spcAft>
              <a:buClr>
                <a:schemeClr val="accent6"/>
              </a:buClr>
              <a:buSzPts val="600"/>
              <a:buChar char="●"/>
              <a:defRPr/>
            </a:lvl7pPr>
            <a:lvl8pPr indent="-266700" lvl="7" marL="3657600" rtl="0" algn="l">
              <a:lnSpc>
                <a:spcPct val="100000"/>
              </a:lnSpc>
              <a:spcBef>
                <a:spcPts val="0"/>
              </a:spcBef>
              <a:spcAft>
                <a:spcPts val="0"/>
              </a:spcAft>
              <a:buClr>
                <a:schemeClr val="accent6"/>
              </a:buClr>
              <a:buSzPts val="600"/>
              <a:buChar char="○"/>
              <a:defRPr/>
            </a:lvl8pPr>
            <a:lvl9pPr indent="-266700" lvl="8" marL="4114800" rtl="0" algn="l">
              <a:lnSpc>
                <a:spcPct val="100000"/>
              </a:lnSpc>
              <a:spcBef>
                <a:spcPts val="0"/>
              </a:spcBef>
              <a:spcAft>
                <a:spcPts val="0"/>
              </a:spcAft>
              <a:buClr>
                <a:schemeClr val="accent6"/>
              </a:buClr>
              <a:buSzPts val="600"/>
              <a:buChar char="▪"/>
              <a:defRPr/>
            </a:lvl9pPr>
          </a:lstStyle>
          <a:p/>
        </p:txBody>
      </p:sp>
      <p:sp>
        <p:nvSpPr>
          <p:cNvPr id="106" name="Google Shape;106;p22"/>
          <p:cNvSpPr txBox="1"/>
          <p:nvPr>
            <p:ph idx="2" type="body"/>
          </p:nvPr>
        </p:nvSpPr>
        <p:spPr>
          <a:xfrm>
            <a:off x="3229650" y="215275"/>
            <a:ext cx="5698200" cy="4452600"/>
          </a:xfrm>
          <a:prstGeom prst="rect">
            <a:avLst/>
          </a:prstGeom>
          <a:noFill/>
          <a:ln>
            <a:noFill/>
          </a:ln>
        </p:spPr>
        <p:txBody>
          <a:bodyPr anchorCtr="0" anchor="t" bIns="0" lIns="0" spcFirstLastPara="1" rIns="0" wrap="square" tIns="91425">
            <a:noAutofit/>
          </a:bodyPr>
          <a:lstStyle>
            <a:lvl1pPr indent="-298450" lvl="0" marL="457200" rtl="0" algn="l">
              <a:lnSpc>
                <a:spcPct val="100000"/>
              </a:lnSpc>
              <a:spcBef>
                <a:spcPts val="0"/>
              </a:spcBef>
              <a:spcAft>
                <a:spcPts val="0"/>
              </a:spcAft>
              <a:buClr>
                <a:schemeClr val="accent6"/>
              </a:buClr>
              <a:buSzPts val="1100"/>
              <a:buChar char="●"/>
              <a:defRPr/>
            </a:lvl1pPr>
            <a:lvl2pPr indent="-292100" lvl="1" marL="914400" rtl="0" algn="l">
              <a:lnSpc>
                <a:spcPct val="100000"/>
              </a:lnSpc>
              <a:spcBef>
                <a:spcPts val="0"/>
              </a:spcBef>
              <a:spcAft>
                <a:spcPts val="0"/>
              </a:spcAft>
              <a:buClr>
                <a:schemeClr val="accent6"/>
              </a:buClr>
              <a:buSzPts val="1000"/>
              <a:buChar char="○"/>
              <a:defRPr/>
            </a:lvl2pPr>
            <a:lvl3pPr indent="-285750" lvl="2" marL="1371600" rtl="0" algn="l">
              <a:lnSpc>
                <a:spcPct val="100000"/>
              </a:lnSpc>
              <a:spcBef>
                <a:spcPts val="0"/>
              </a:spcBef>
              <a:spcAft>
                <a:spcPts val="0"/>
              </a:spcAft>
              <a:buClr>
                <a:schemeClr val="accent6"/>
              </a:buClr>
              <a:buSzPts val="900"/>
              <a:buChar char="▪"/>
              <a:defRPr/>
            </a:lvl3pPr>
            <a:lvl4pPr indent="-279400" lvl="3" marL="1828800" rtl="0" algn="l">
              <a:lnSpc>
                <a:spcPct val="100000"/>
              </a:lnSpc>
              <a:spcBef>
                <a:spcPts val="0"/>
              </a:spcBef>
              <a:spcAft>
                <a:spcPts val="0"/>
              </a:spcAft>
              <a:buClr>
                <a:schemeClr val="accent6"/>
              </a:buClr>
              <a:buSzPts val="800"/>
              <a:buChar char="●"/>
              <a:defRPr/>
            </a:lvl4pPr>
            <a:lvl5pPr indent="-273050" lvl="4" marL="2286000" rtl="0" algn="l">
              <a:lnSpc>
                <a:spcPct val="100000"/>
              </a:lnSpc>
              <a:spcBef>
                <a:spcPts val="0"/>
              </a:spcBef>
              <a:spcAft>
                <a:spcPts val="0"/>
              </a:spcAft>
              <a:buClr>
                <a:schemeClr val="accent6"/>
              </a:buClr>
              <a:buSzPts val="700"/>
              <a:buChar char="○"/>
              <a:defRPr/>
            </a:lvl5pPr>
            <a:lvl6pPr indent="-266700" lvl="5" marL="2743200" rtl="0" algn="l">
              <a:lnSpc>
                <a:spcPct val="100000"/>
              </a:lnSpc>
              <a:spcBef>
                <a:spcPts val="0"/>
              </a:spcBef>
              <a:spcAft>
                <a:spcPts val="0"/>
              </a:spcAft>
              <a:buClr>
                <a:schemeClr val="accent6"/>
              </a:buClr>
              <a:buSzPts val="600"/>
              <a:buChar char="▪"/>
              <a:defRPr/>
            </a:lvl6pPr>
            <a:lvl7pPr indent="-266700" lvl="6" marL="3200400" rtl="0" algn="l">
              <a:lnSpc>
                <a:spcPct val="100000"/>
              </a:lnSpc>
              <a:spcBef>
                <a:spcPts val="0"/>
              </a:spcBef>
              <a:spcAft>
                <a:spcPts val="0"/>
              </a:spcAft>
              <a:buClr>
                <a:schemeClr val="accent6"/>
              </a:buClr>
              <a:buSzPts val="600"/>
              <a:buChar char="●"/>
              <a:defRPr/>
            </a:lvl7pPr>
            <a:lvl8pPr indent="-266700" lvl="7" marL="3657600" rtl="0" algn="l">
              <a:lnSpc>
                <a:spcPct val="100000"/>
              </a:lnSpc>
              <a:spcBef>
                <a:spcPts val="0"/>
              </a:spcBef>
              <a:spcAft>
                <a:spcPts val="0"/>
              </a:spcAft>
              <a:buClr>
                <a:schemeClr val="accent6"/>
              </a:buClr>
              <a:buSzPts val="600"/>
              <a:buChar char="○"/>
              <a:defRPr/>
            </a:lvl8pPr>
            <a:lvl9pPr indent="-266700" lvl="8" marL="4114800" rtl="0" algn="l">
              <a:lnSpc>
                <a:spcPct val="100000"/>
              </a:lnSpc>
              <a:spcBef>
                <a:spcPts val="0"/>
              </a:spcBef>
              <a:spcAft>
                <a:spcPts val="0"/>
              </a:spcAft>
              <a:buClr>
                <a:schemeClr val="accent6"/>
              </a:buClr>
              <a:buSzPts val="600"/>
              <a:buChar char="▪"/>
              <a:defRPr/>
            </a:lvl9pPr>
          </a:lstStyle>
          <a:p/>
        </p:txBody>
      </p:sp>
      <p:pic>
        <p:nvPicPr>
          <p:cNvPr id="107" name="Google Shape;107;p22"/>
          <p:cNvPicPr preferRelativeResize="0"/>
          <p:nvPr/>
        </p:nvPicPr>
        <p:blipFill rotWithShape="1">
          <a:blip r:embed="rId3">
            <a:alphaModFix/>
          </a:blip>
          <a:srcRect b="0" l="0" r="0" t="0"/>
          <a:stretch/>
        </p:blipFill>
        <p:spPr>
          <a:xfrm>
            <a:off x="178249" y="4744541"/>
            <a:ext cx="849724" cy="212450"/>
          </a:xfrm>
          <a:prstGeom prst="rect">
            <a:avLst/>
          </a:prstGeom>
          <a:noFill/>
          <a:ln>
            <a:noFill/>
          </a:ln>
        </p:spPr>
      </p:pic>
      <p:sp>
        <p:nvSpPr>
          <p:cNvPr id="108" name="Google Shape;108;p22"/>
          <p:cNvSpPr txBox="1"/>
          <p:nvPr>
            <p:ph idx="12" type="sldNum"/>
          </p:nvPr>
        </p:nvSpPr>
        <p:spPr>
          <a:xfrm>
            <a:off x="8379200" y="4706218"/>
            <a:ext cx="548700" cy="393600"/>
          </a:xfrm>
          <a:prstGeom prst="rect">
            <a:avLst/>
          </a:prstGeom>
          <a:noFill/>
          <a:ln>
            <a:noFill/>
          </a:ln>
        </p:spPr>
        <p:txBody>
          <a:bodyPr anchorCtr="0" anchor="ctr" bIns="91425" lIns="91425" spcFirstLastPara="1" rIns="0"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
              <a:t>‹#›</a:t>
            </a:fld>
            <a:endParaRPr/>
          </a:p>
        </p:txBody>
      </p:sp>
      <p:sp>
        <p:nvSpPr>
          <p:cNvPr id="109" name="Google Shape;109;p22"/>
          <p:cNvSpPr txBox="1"/>
          <p:nvPr>
            <p:ph type="title"/>
          </p:nvPr>
        </p:nvSpPr>
        <p:spPr>
          <a:xfrm>
            <a:off x="207575" y="215277"/>
            <a:ext cx="2570700" cy="1568400"/>
          </a:xfrm>
          <a:prstGeom prst="rect">
            <a:avLst/>
          </a:prstGeom>
          <a:noFill/>
          <a:ln>
            <a:noFill/>
          </a:ln>
        </p:spPr>
        <p:txBody>
          <a:bodyPr anchorCtr="0" anchor="t" bIns="91425" lIns="0" spcFirstLastPara="1" rIns="91425" wrap="square" tIns="0">
            <a:noAutofit/>
          </a:bodyPr>
          <a:lstStyle>
            <a:lvl1pPr lvl="0" rtl="0" algn="l">
              <a:lnSpc>
                <a:spcPct val="100000"/>
              </a:lnSpc>
              <a:spcBef>
                <a:spcPts val="0"/>
              </a:spcBef>
              <a:spcAft>
                <a:spcPts val="0"/>
              </a:spcAft>
              <a:buSzPts val="2000"/>
              <a:buNone/>
              <a:defRPr b="1"/>
            </a:lvl1pPr>
            <a:lvl2pPr lvl="1" rtl="0" algn="l">
              <a:lnSpc>
                <a:spcPct val="100000"/>
              </a:lnSpc>
              <a:spcBef>
                <a:spcPts val="0"/>
              </a:spcBef>
              <a:spcAft>
                <a:spcPts val="0"/>
              </a:spcAft>
              <a:buSzPts val="2000"/>
              <a:buNone/>
              <a:defRPr/>
            </a:lvl2pPr>
            <a:lvl3pPr lvl="2" rtl="0" algn="l">
              <a:lnSpc>
                <a:spcPct val="100000"/>
              </a:lnSpc>
              <a:spcBef>
                <a:spcPts val="0"/>
              </a:spcBef>
              <a:spcAft>
                <a:spcPts val="0"/>
              </a:spcAft>
              <a:buSzPts val="2000"/>
              <a:buNone/>
              <a:defRPr/>
            </a:lvl3pPr>
            <a:lvl4pPr lvl="3" rtl="0" algn="l">
              <a:lnSpc>
                <a:spcPct val="100000"/>
              </a:lnSpc>
              <a:spcBef>
                <a:spcPts val="0"/>
              </a:spcBef>
              <a:spcAft>
                <a:spcPts val="0"/>
              </a:spcAft>
              <a:buSzPts val="2000"/>
              <a:buNone/>
              <a:defRPr/>
            </a:lvl4pPr>
            <a:lvl5pPr lvl="4" rtl="0" algn="l">
              <a:lnSpc>
                <a:spcPct val="100000"/>
              </a:lnSpc>
              <a:spcBef>
                <a:spcPts val="0"/>
              </a:spcBef>
              <a:spcAft>
                <a:spcPts val="0"/>
              </a:spcAft>
              <a:buSzPts val="2000"/>
              <a:buNone/>
              <a:defRPr/>
            </a:lvl5pPr>
            <a:lvl6pPr lvl="5" rtl="0" algn="l">
              <a:lnSpc>
                <a:spcPct val="100000"/>
              </a:lnSpc>
              <a:spcBef>
                <a:spcPts val="0"/>
              </a:spcBef>
              <a:spcAft>
                <a:spcPts val="0"/>
              </a:spcAft>
              <a:buSzPts val="2000"/>
              <a:buNone/>
              <a:defRPr/>
            </a:lvl6pPr>
            <a:lvl7pPr lvl="6" rtl="0" algn="l">
              <a:lnSpc>
                <a:spcPct val="100000"/>
              </a:lnSpc>
              <a:spcBef>
                <a:spcPts val="0"/>
              </a:spcBef>
              <a:spcAft>
                <a:spcPts val="0"/>
              </a:spcAft>
              <a:buSzPts val="2000"/>
              <a:buNone/>
              <a:defRPr/>
            </a:lvl7pPr>
            <a:lvl8pPr lvl="7" rtl="0" algn="l">
              <a:lnSpc>
                <a:spcPct val="100000"/>
              </a:lnSpc>
              <a:spcBef>
                <a:spcPts val="0"/>
              </a:spcBef>
              <a:spcAft>
                <a:spcPts val="0"/>
              </a:spcAft>
              <a:buSzPts val="2000"/>
              <a:buNone/>
              <a:defRPr/>
            </a:lvl8pPr>
            <a:lvl9pPr lvl="8" rtl="0" algn="l">
              <a:lnSpc>
                <a:spcPct val="100000"/>
              </a:lnSpc>
              <a:spcBef>
                <a:spcPts val="0"/>
              </a:spcBef>
              <a:spcAft>
                <a:spcPts val="0"/>
              </a:spcAft>
              <a:buSzPts val="20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itle and Content - Horizontal 1">
  <p:cSld name="TITLE_AND_BODY_4">
    <p:spTree>
      <p:nvGrpSpPr>
        <p:cNvPr id="110" name="Shape 110"/>
        <p:cNvGrpSpPr/>
        <p:nvPr/>
      </p:nvGrpSpPr>
      <p:grpSpPr>
        <a:xfrm>
          <a:off x="0" y="0"/>
          <a:ext cx="0" cy="0"/>
          <a:chOff x="0" y="0"/>
          <a:chExt cx="0" cy="0"/>
        </a:xfrm>
      </p:grpSpPr>
      <p:pic>
        <p:nvPicPr>
          <p:cNvPr id="111" name="Google Shape;111;p23"/>
          <p:cNvPicPr preferRelativeResize="0"/>
          <p:nvPr/>
        </p:nvPicPr>
        <p:blipFill rotWithShape="1">
          <a:blip r:embed="rId2">
            <a:alphaModFix/>
          </a:blip>
          <a:srcRect b="-18180" l="1579" r="1492" t="37949"/>
          <a:stretch/>
        </p:blipFill>
        <p:spPr>
          <a:xfrm>
            <a:off x="0" y="744850"/>
            <a:ext cx="9144003" cy="2106935"/>
          </a:xfrm>
          <a:prstGeom prst="rect">
            <a:avLst/>
          </a:prstGeom>
          <a:noFill/>
          <a:ln>
            <a:noFill/>
          </a:ln>
        </p:spPr>
      </p:pic>
      <p:sp>
        <p:nvSpPr>
          <p:cNvPr id="112" name="Google Shape;112;p23"/>
          <p:cNvSpPr txBox="1"/>
          <p:nvPr>
            <p:ph type="title"/>
          </p:nvPr>
        </p:nvSpPr>
        <p:spPr>
          <a:xfrm>
            <a:off x="209550" y="94085"/>
            <a:ext cx="8489700" cy="616800"/>
          </a:xfrm>
          <a:prstGeom prst="rect">
            <a:avLst/>
          </a:prstGeom>
          <a:noFill/>
          <a:ln>
            <a:noFill/>
          </a:ln>
        </p:spPr>
        <p:txBody>
          <a:bodyPr anchorCtr="0" anchor="ctr" bIns="0" lIns="0" spcFirstLastPara="1" rIns="91425" wrap="square" tIns="0">
            <a:noAutofit/>
          </a:bodyPr>
          <a:lstStyle>
            <a:lvl1pPr lvl="0" rtl="0" algn="l">
              <a:lnSpc>
                <a:spcPct val="90000"/>
              </a:lnSpc>
              <a:spcBef>
                <a:spcPts val="0"/>
              </a:spcBef>
              <a:spcAft>
                <a:spcPts val="0"/>
              </a:spcAft>
              <a:buSzPts val="2000"/>
              <a:buNone/>
              <a:defRPr b="1"/>
            </a:lvl1pPr>
            <a:lvl2pPr lvl="1" rtl="0" algn="l">
              <a:lnSpc>
                <a:spcPct val="90000"/>
              </a:lnSpc>
              <a:spcBef>
                <a:spcPts val="0"/>
              </a:spcBef>
              <a:spcAft>
                <a:spcPts val="0"/>
              </a:spcAft>
              <a:buSzPts val="2000"/>
              <a:buNone/>
              <a:defRPr/>
            </a:lvl2pPr>
            <a:lvl3pPr lvl="2" rtl="0" algn="l">
              <a:lnSpc>
                <a:spcPct val="90000"/>
              </a:lnSpc>
              <a:spcBef>
                <a:spcPts val="0"/>
              </a:spcBef>
              <a:spcAft>
                <a:spcPts val="0"/>
              </a:spcAft>
              <a:buSzPts val="2000"/>
              <a:buNone/>
              <a:defRPr/>
            </a:lvl3pPr>
            <a:lvl4pPr lvl="3" rtl="0" algn="l">
              <a:lnSpc>
                <a:spcPct val="90000"/>
              </a:lnSpc>
              <a:spcBef>
                <a:spcPts val="0"/>
              </a:spcBef>
              <a:spcAft>
                <a:spcPts val="0"/>
              </a:spcAft>
              <a:buSzPts val="2000"/>
              <a:buNone/>
              <a:defRPr/>
            </a:lvl4pPr>
            <a:lvl5pPr lvl="4" rtl="0" algn="l">
              <a:lnSpc>
                <a:spcPct val="90000"/>
              </a:lnSpc>
              <a:spcBef>
                <a:spcPts val="0"/>
              </a:spcBef>
              <a:spcAft>
                <a:spcPts val="0"/>
              </a:spcAft>
              <a:buSzPts val="2000"/>
              <a:buNone/>
              <a:defRPr/>
            </a:lvl5pPr>
            <a:lvl6pPr lvl="5" rtl="0" algn="l">
              <a:lnSpc>
                <a:spcPct val="90000"/>
              </a:lnSpc>
              <a:spcBef>
                <a:spcPts val="0"/>
              </a:spcBef>
              <a:spcAft>
                <a:spcPts val="0"/>
              </a:spcAft>
              <a:buSzPts val="2000"/>
              <a:buNone/>
              <a:defRPr/>
            </a:lvl6pPr>
            <a:lvl7pPr lvl="6" rtl="0" algn="l">
              <a:lnSpc>
                <a:spcPct val="90000"/>
              </a:lnSpc>
              <a:spcBef>
                <a:spcPts val="0"/>
              </a:spcBef>
              <a:spcAft>
                <a:spcPts val="0"/>
              </a:spcAft>
              <a:buSzPts val="2000"/>
              <a:buNone/>
              <a:defRPr/>
            </a:lvl7pPr>
            <a:lvl8pPr lvl="7" rtl="0" algn="l">
              <a:lnSpc>
                <a:spcPct val="90000"/>
              </a:lnSpc>
              <a:spcBef>
                <a:spcPts val="0"/>
              </a:spcBef>
              <a:spcAft>
                <a:spcPts val="0"/>
              </a:spcAft>
              <a:buSzPts val="2000"/>
              <a:buNone/>
              <a:defRPr/>
            </a:lvl8pPr>
            <a:lvl9pPr lvl="8" rtl="0" algn="l">
              <a:lnSpc>
                <a:spcPct val="90000"/>
              </a:lnSpc>
              <a:spcBef>
                <a:spcPts val="0"/>
              </a:spcBef>
              <a:spcAft>
                <a:spcPts val="0"/>
              </a:spcAft>
              <a:buSzPts val="2000"/>
              <a:buNone/>
              <a:defRPr/>
            </a:lvl9pPr>
          </a:lstStyle>
          <a:p/>
        </p:txBody>
      </p:sp>
      <p:pic>
        <p:nvPicPr>
          <p:cNvPr id="113" name="Google Shape;113;p23"/>
          <p:cNvPicPr preferRelativeResize="0"/>
          <p:nvPr/>
        </p:nvPicPr>
        <p:blipFill rotWithShape="1">
          <a:blip r:embed="rId3">
            <a:alphaModFix/>
          </a:blip>
          <a:srcRect b="0" l="0" r="0" t="0"/>
          <a:stretch/>
        </p:blipFill>
        <p:spPr>
          <a:xfrm>
            <a:off x="178249" y="4744541"/>
            <a:ext cx="849724" cy="212450"/>
          </a:xfrm>
          <a:prstGeom prst="rect">
            <a:avLst/>
          </a:prstGeom>
          <a:noFill/>
          <a:ln>
            <a:noFill/>
          </a:ln>
        </p:spPr>
      </p:pic>
      <p:sp>
        <p:nvSpPr>
          <p:cNvPr id="114" name="Google Shape;114;p23"/>
          <p:cNvSpPr txBox="1"/>
          <p:nvPr>
            <p:ph idx="12" type="sldNum"/>
          </p:nvPr>
        </p:nvSpPr>
        <p:spPr>
          <a:xfrm>
            <a:off x="8379200" y="4706218"/>
            <a:ext cx="548700" cy="393600"/>
          </a:xfrm>
          <a:prstGeom prst="rect">
            <a:avLst/>
          </a:prstGeom>
          <a:noFill/>
          <a:ln>
            <a:noFill/>
          </a:ln>
        </p:spPr>
        <p:txBody>
          <a:bodyPr anchorCtr="0" anchor="ctr" bIns="91425" lIns="91425" spcFirstLastPara="1" rIns="0" wrap="square" tIns="91425">
            <a:norm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
              <a:t>‹#›</a:t>
            </a:fld>
            <a:endParaRPr/>
          </a:p>
        </p:txBody>
      </p:sp>
      <p:sp>
        <p:nvSpPr>
          <p:cNvPr id="115" name="Google Shape;115;p23"/>
          <p:cNvSpPr txBox="1"/>
          <p:nvPr>
            <p:ph idx="1" type="body"/>
          </p:nvPr>
        </p:nvSpPr>
        <p:spPr>
          <a:xfrm>
            <a:off x="366713" y="1423838"/>
            <a:ext cx="4121400" cy="2961000"/>
          </a:xfrm>
          <a:prstGeom prst="rect">
            <a:avLst/>
          </a:prstGeom>
          <a:noFill/>
          <a:ln>
            <a:noFill/>
          </a:ln>
        </p:spPr>
        <p:txBody>
          <a:bodyPr anchorCtr="0" anchor="t" bIns="0" lIns="0" spcFirstLastPara="1" rIns="0" wrap="square" tIns="91425">
            <a:noAutofit/>
          </a:bodyPr>
          <a:lstStyle>
            <a:lvl1pPr indent="-298450" lvl="0" marL="457200" rtl="0" algn="l">
              <a:lnSpc>
                <a:spcPct val="100000"/>
              </a:lnSpc>
              <a:spcBef>
                <a:spcPts val="0"/>
              </a:spcBef>
              <a:spcAft>
                <a:spcPts val="0"/>
              </a:spcAft>
              <a:buClr>
                <a:schemeClr val="accent6"/>
              </a:buClr>
              <a:buSzPts val="1100"/>
              <a:buChar char="●"/>
              <a:defRPr/>
            </a:lvl1pPr>
            <a:lvl2pPr indent="-298450" lvl="1" marL="914400" rtl="0" algn="l">
              <a:lnSpc>
                <a:spcPct val="100000"/>
              </a:lnSpc>
              <a:spcBef>
                <a:spcPts val="0"/>
              </a:spcBef>
              <a:spcAft>
                <a:spcPts val="0"/>
              </a:spcAft>
              <a:buClr>
                <a:schemeClr val="accent6"/>
              </a:buClr>
              <a:buSzPts val="1100"/>
              <a:buChar char="○"/>
              <a:defRPr sz="1100"/>
            </a:lvl2pPr>
            <a:lvl3pPr indent="-298450" lvl="2" marL="1371600" rtl="0" algn="l">
              <a:lnSpc>
                <a:spcPct val="100000"/>
              </a:lnSpc>
              <a:spcBef>
                <a:spcPts val="0"/>
              </a:spcBef>
              <a:spcAft>
                <a:spcPts val="0"/>
              </a:spcAft>
              <a:buClr>
                <a:schemeClr val="accent6"/>
              </a:buClr>
              <a:buSzPts val="1100"/>
              <a:buChar char="▪"/>
              <a:defRPr sz="1100"/>
            </a:lvl3pPr>
            <a:lvl4pPr indent="-298450" lvl="3" marL="1828800" rtl="0" algn="l">
              <a:lnSpc>
                <a:spcPct val="100000"/>
              </a:lnSpc>
              <a:spcBef>
                <a:spcPts val="0"/>
              </a:spcBef>
              <a:spcAft>
                <a:spcPts val="0"/>
              </a:spcAft>
              <a:buClr>
                <a:schemeClr val="accent6"/>
              </a:buClr>
              <a:buSzPts val="1100"/>
              <a:buChar char="●"/>
              <a:defRPr sz="1100"/>
            </a:lvl4pPr>
            <a:lvl5pPr indent="-298450" lvl="4" marL="2286000" rtl="0" algn="l">
              <a:lnSpc>
                <a:spcPct val="100000"/>
              </a:lnSpc>
              <a:spcBef>
                <a:spcPts val="0"/>
              </a:spcBef>
              <a:spcAft>
                <a:spcPts val="0"/>
              </a:spcAft>
              <a:buClr>
                <a:schemeClr val="accent6"/>
              </a:buClr>
              <a:buSzPts val="1100"/>
              <a:buChar char="○"/>
              <a:defRPr sz="1100"/>
            </a:lvl5pPr>
            <a:lvl6pPr indent="-298450" lvl="5" marL="2743200" rtl="0" algn="l">
              <a:lnSpc>
                <a:spcPct val="100000"/>
              </a:lnSpc>
              <a:spcBef>
                <a:spcPts val="0"/>
              </a:spcBef>
              <a:spcAft>
                <a:spcPts val="0"/>
              </a:spcAft>
              <a:buClr>
                <a:schemeClr val="accent6"/>
              </a:buClr>
              <a:buSzPts val="1100"/>
              <a:buChar char="▪"/>
              <a:defRPr sz="1100"/>
            </a:lvl6pPr>
            <a:lvl7pPr indent="-298450" lvl="6" marL="3200400" rtl="0" algn="l">
              <a:lnSpc>
                <a:spcPct val="100000"/>
              </a:lnSpc>
              <a:spcBef>
                <a:spcPts val="0"/>
              </a:spcBef>
              <a:spcAft>
                <a:spcPts val="0"/>
              </a:spcAft>
              <a:buClr>
                <a:schemeClr val="accent6"/>
              </a:buClr>
              <a:buSzPts val="1100"/>
              <a:buChar char="●"/>
              <a:defRPr sz="1100"/>
            </a:lvl7pPr>
            <a:lvl8pPr indent="-298450" lvl="7" marL="3657600" rtl="0" algn="l">
              <a:lnSpc>
                <a:spcPct val="100000"/>
              </a:lnSpc>
              <a:spcBef>
                <a:spcPts val="0"/>
              </a:spcBef>
              <a:spcAft>
                <a:spcPts val="0"/>
              </a:spcAft>
              <a:buClr>
                <a:schemeClr val="accent6"/>
              </a:buClr>
              <a:buSzPts val="1100"/>
              <a:buChar char="○"/>
              <a:defRPr sz="1100"/>
            </a:lvl8pPr>
            <a:lvl9pPr indent="-298450" lvl="8" marL="4114800" rtl="0" algn="l">
              <a:lnSpc>
                <a:spcPct val="100000"/>
              </a:lnSpc>
              <a:spcBef>
                <a:spcPts val="0"/>
              </a:spcBef>
              <a:spcAft>
                <a:spcPts val="0"/>
              </a:spcAft>
              <a:buClr>
                <a:schemeClr val="accent6"/>
              </a:buClr>
              <a:buSzPts val="1100"/>
              <a:buChar char="▪"/>
              <a:defRPr sz="1100"/>
            </a:lvl9pPr>
          </a:lstStyle>
          <a:p/>
        </p:txBody>
      </p:sp>
      <p:sp>
        <p:nvSpPr>
          <p:cNvPr id="116" name="Google Shape;116;p23"/>
          <p:cNvSpPr txBox="1"/>
          <p:nvPr>
            <p:ph idx="2" type="subTitle"/>
          </p:nvPr>
        </p:nvSpPr>
        <p:spPr>
          <a:xfrm>
            <a:off x="285750" y="1074075"/>
            <a:ext cx="4146300" cy="341400"/>
          </a:xfrm>
          <a:prstGeom prst="rect">
            <a:avLst/>
          </a:prstGeom>
          <a:solidFill>
            <a:schemeClr val="dk1"/>
          </a:solidFill>
          <a:ln>
            <a:noFill/>
          </a:ln>
        </p:spPr>
        <p:txBody>
          <a:bodyPr anchorCtr="0" anchor="ctr" bIns="0" lIns="91425" spcFirstLastPara="1" rIns="91425" wrap="square" tIns="0">
            <a:noAutofit/>
          </a:bodyPr>
          <a:lstStyle>
            <a:lvl1pPr lvl="0" rtl="0" algn="l">
              <a:lnSpc>
                <a:spcPct val="100000"/>
              </a:lnSpc>
              <a:spcBef>
                <a:spcPts val="0"/>
              </a:spcBef>
              <a:spcAft>
                <a:spcPts val="0"/>
              </a:spcAft>
              <a:buClr>
                <a:schemeClr val="lt1"/>
              </a:buClr>
              <a:buSzPts val="1400"/>
              <a:buNone/>
              <a:defRPr b="1" sz="1400">
                <a:solidFill>
                  <a:schemeClr val="lt1"/>
                </a:solidFill>
              </a:defRPr>
            </a:lvl1pPr>
            <a:lvl2pPr lvl="1" rtl="0" algn="l">
              <a:lnSpc>
                <a:spcPct val="100000"/>
              </a:lnSpc>
              <a:spcBef>
                <a:spcPts val="0"/>
              </a:spcBef>
              <a:spcAft>
                <a:spcPts val="0"/>
              </a:spcAft>
              <a:buClr>
                <a:schemeClr val="lt1"/>
              </a:buClr>
              <a:buSzPts val="1400"/>
              <a:buNone/>
              <a:defRPr b="1" sz="1400">
                <a:solidFill>
                  <a:schemeClr val="lt1"/>
                </a:solidFill>
              </a:defRPr>
            </a:lvl2pPr>
            <a:lvl3pPr lvl="2" rtl="0" algn="l">
              <a:lnSpc>
                <a:spcPct val="100000"/>
              </a:lnSpc>
              <a:spcBef>
                <a:spcPts val="0"/>
              </a:spcBef>
              <a:spcAft>
                <a:spcPts val="0"/>
              </a:spcAft>
              <a:buClr>
                <a:schemeClr val="lt1"/>
              </a:buClr>
              <a:buSzPts val="1400"/>
              <a:buNone/>
              <a:defRPr b="1" sz="1400">
                <a:solidFill>
                  <a:schemeClr val="lt1"/>
                </a:solidFill>
              </a:defRPr>
            </a:lvl3pPr>
            <a:lvl4pPr lvl="3" rtl="0" algn="l">
              <a:lnSpc>
                <a:spcPct val="100000"/>
              </a:lnSpc>
              <a:spcBef>
                <a:spcPts val="0"/>
              </a:spcBef>
              <a:spcAft>
                <a:spcPts val="0"/>
              </a:spcAft>
              <a:buClr>
                <a:schemeClr val="lt1"/>
              </a:buClr>
              <a:buSzPts val="1400"/>
              <a:buNone/>
              <a:defRPr b="1" sz="1400">
                <a:solidFill>
                  <a:schemeClr val="lt1"/>
                </a:solidFill>
              </a:defRPr>
            </a:lvl4pPr>
            <a:lvl5pPr lvl="4" rtl="0" algn="l">
              <a:lnSpc>
                <a:spcPct val="100000"/>
              </a:lnSpc>
              <a:spcBef>
                <a:spcPts val="0"/>
              </a:spcBef>
              <a:spcAft>
                <a:spcPts val="0"/>
              </a:spcAft>
              <a:buClr>
                <a:schemeClr val="lt1"/>
              </a:buClr>
              <a:buSzPts val="1400"/>
              <a:buNone/>
              <a:defRPr b="1" sz="1400">
                <a:solidFill>
                  <a:schemeClr val="lt1"/>
                </a:solidFill>
              </a:defRPr>
            </a:lvl5pPr>
            <a:lvl6pPr lvl="5" rtl="0" algn="l">
              <a:lnSpc>
                <a:spcPct val="100000"/>
              </a:lnSpc>
              <a:spcBef>
                <a:spcPts val="0"/>
              </a:spcBef>
              <a:spcAft>
                <a:spcPts val="0"/>
              </a:spcAft>
              <a:buClr>
                <a:schemeClr val="lt1"/>
              </a:buClr>
              <a:buSzPts val="1400"/>
              <a:buNone/>
              <a:defRPr b="1" sz="1400">
                <a:solidFill>
                  <a:schemeClr val="lt1"/>
                </a:solidFill>
              </a:defRPr>
            </a:lvl6pPr>
            <a:lvl7pPr lvl="6" rtl="0" algn="l">
              <a:lnSpc>
                <a:spcPct val="100000"/>
              </a:lnSpc>
              <a:spcBef>
                <a:spcPts val="0"/>
              </a:spcBef>
              <a:spcAft>
                <a:spcPts val="0"/>
              </a:spcAft>
              <a:buClr>
                <a:schemeClr val="lt1"/>
              </a:buClr>
              <a:buSzPts val="1400"/>
              <a:buNone/>
              <a:defRPr b="1" sz="1400">
                <a:solidFill>
                  <a:schemeClr val="lt1"/>
                </a:solidFill>
              </a:defRPr>
            </a:lvl7pPr>
            <a:lvl8pPr lvl="7" rtl="0" algn="l">
              <a:lnSpc>
                <a:spcPct val="100000"/>
              </a:lnSpc>
              <a:spcBef>
                <a:spcPts val="0"/>
              </a:spcBef>
              <a:spcAft>
                <a:spcPts val="0"/>
              </a:spcAft>
              <a:buClr>
                <a:schemeClr val="lt1"/>
              </a:buClr>
              <a:buSzPts val="1400"/>
              <a:buNone/>
              <a:defRPr b="1" sz="1400">
                <a:solidFill>
                  <a:schemeClr val="lt1"/>
                </a:solidFill>
              </a:defRPr>
            </a:lvl8pPr>
            <a:lvl9pPr lvl="8" rtl="0" algn="l">
              <a:lnSpc>
                <a:spcPct val="100000"/>
              </a:lnSpc>
              <a:spcBef>
                <a:spcPts val="0"/>
              </a:spcBef>
              <a:spcAft>
                <a:spcPts val="0"/>
              </a:spcAft>
              <a:buClr>
                <a:schemeClr val="lt1"/>
              </a:buClr>
              <a:buSzPts val="1400"/>
              <a:buNone/>
              <a:defRPr b="1" sz="1400">
                <a:solidFill>
                  <a:schemeClr val="lt1"/>
                </a:solidFill>
              </a:defRPr>
            </a:lvl9pPr>
          </a:lstStyle>
          <a:p/>
        </p:txBody>
      </p:sp>
      <p:sp>
        <p:nvSpPr>
          <p:cNvPr id="117" name="Google Shape;117;p23"/>
          <p:cNvSpPr txBox="1"/>
          <p:nvPr>
            <p:ph idx="3" type="body"/>
          </p:nvPr>
        </p:nvSpPr>
        <p:spPr>
          <a:xfrm>
            <a:off x="4808963" y="1423838"/>
            <a:ext cx="4121400" cy="2961000"/>
          </a:xfrm>
          <a:prstGeom prst="rect">
            <a:avLst/>
          </a:prstGeom>
          <a:noFill/>
          <a:ln>
            <a:noFill/>
          </a:ln>
        </p:spPr>
        <p:txBody>
          <a:bodyPr anchorCtr="0" anchor="t" bIns="0" lIns="0" spcFirstLastPara="1" rIns="0" wrap="square" tIns="91425">
            <a:noAutofit/>
          </a:bodyPr>
          <a:lstStyle>
            <a:lvl1pPr indent="-298450" lvl="0" marL="457200" rtl="0" algn="l">
              <a:lnSpc>
                <a:spcPct val="100000"/>
              </a:lnSpc>
              <a:spcBef>
                <a:spcPts val="0"/>
              </a:spcBef>
              <a:spcAft>
                <a:spcPts val="0"/>
              </a:spcAft>
              <a:buClr>
                <a:schemeClr val="accent6"/>
              </a:buClr>
              <a:buSzPts val="1100"/>
              <a:buChar char="●"/>
              <a:defRPr/>
            </a:lvl1pPr>
            <a:lvl2pPr indent="-298450" lvl="1" marL="914400" rtl="0" algn="l">
              <a:lnSpc>
                <a:spcPct val="100000"/>
              </a:lnSpc>
              <a:spcBef>
                <a:spcPts val="0"/>
              </a:spcBef>
              <a:spcAft>
                <a:spcPts val="0"/>
              </a:spcAft>
              <a:buClr>
                <a:schemeClr val="accent6"/>
              </a:buClr>
              <a:buSzPts val="1100"/>
              <a:buChar char="○"/>
              <a:defRPr sz="1100"/>
            </a:lvl2pPr>
            <a:lvl3pPr indent="-298450" lvl="2" marL="1371600" rtl="0" algn="l">
              <a:lnSpc>
                <a:spcPct val="100000"/>
              </a:lnSpc>
              <a:spcBef>
                <a:spcPts val="0"/>
              </a:spcBef>
              <a:spcAft>
                <a:spcPts val="0"/>
              </a:spcAft>
              <a:buClr>
                <a:schemeClr val="accent6"/>
              </a:buClr>
              <a:buSzPts val="1100"/>
              <a:buChar char="▪"/>
              <a:defRPr sz="1100"/>
            </a:lvl3pPr>
            <a:lvl4pPr indent="-298450" lvl="3" marL="1828800" rtl="0" algn="l">
              <a:lnSpc>
                <a:spcPct val="100000"/>
              </a:lnSpc>
              <a:spcBef>
                <a:spcPts val="0"/>
              </a:spcBef>
              <a:spcAft>
                <a:spcPts val="0"/>
              </a:spcAft>
              <a:buClr>
                <a:schemeClr val="accent6"/>
              </a:buClr>
              <a:buSzPts val="1100"/>
              <a:buChar char="●"/>
              <a:defRPr sz="1100"/>
            </a:lvl4pPr>
            <a:lvl5pPr indent="-298450" lvl="4" marL="2286000" rtl="0" algn="l">
              <a:lnSpc>
                <a:spcPct val="100000"/>
              </a:lnSpc>
              <a:spcBef>
                <a:spcPts val="0"/>
              </a:spcBef>
              <a:spcAft>
                <a:spcPts val="0"/>
              </a:spcAft>
              <a:buClr>
                <a:schemeClr val="accent6"/>
              </a:buClr>
              <a:buSzPts val="1100"/>
              <a:buChar char="○"/>
              <a:defRPr sz="1100"/>
            </a:lvl5pPr>
            <a:lvl6pPr indent="-298450" lvl="5" marL="2743200" rtl="0" algn="l">
              <a:lnSpc>
                <a:spcPct val="100000"/>
              </a:lnSpc>
              <a:spcBef>
                <a:spcPts val="0"/>
              </a:spcBef>
              <a:spcAft>
                <a:spcPts val="0"/>
              </a:spcAft>
              <a:buClr>
                <a:schemeClr val="accent6"/>
              </a:buClr>
              <a:buSzPts val="1100"/>
              <a:buChar char="▪"/>
              <a:defRPr sz="1100"/>
            </a:lvl6pPr>
            <a:lvl7pPr indent="-298450" lvl="6" marL="3200400" rtl="0" algn="l">
              <a:lnSpc>
                <a:spcPct val="100000"/>
              </a:lnSpc>
              <a:spcBef>
                <a:spcPts val="0"/>
              </a:spcBef>
              <a:spcAft>
                <a:spcPts val="0"/>
              </a:spcAft>
              <a:buClr>
                <a:schemeClr val="accent6"/>
              </a:buClr>
              <a:buSzPts val="1100"/>
              <a:buChar char="●"/>
              <a:defRPr sz="1100"/>
            </a:lvl7pPr>
            <a:lvl8pPr indent="-298450" lvl="7" marL="3657600" rtl="0" algn="l">
              <a:lnSpc>
                <a:spcPct val="100000"/>
              </a:lnSpc>
              <a:spcBef>
                <a:spcPts val="0"/>
              </a:spcBef>
              <a:spcAft>
                <a:spcPts val="0"/>
              </a:spcAft>
              <a:buClr>
                <a:schemeClr val="accent6"/>
              </a:buClr>
              <a:buSzPts val="1100"/>
              <a:buChar char="○"/>
              <a:defRPr sz="1100"/>
            </a:lvl8pPr>
            <a:lvl9pPr indent="-298450" lvl="8" marL="4114800" rtl="0" algn="l">
              <a:lnSpc>
                <a:spcPct val="100000"/>
              </a:lnSpc>
              <a:spcBef>
                <a:spcPts val="0"/>
              </a:spcBef>
              <a:spcAft>
                <a:spcPts val="0"/>
              </a:spcAft>
              <a:buClr>
                <a:schemeClr val="accent6"/>
              </a:buClr>
              <a:buSzPts val="1100"/>
              <a:buChar char="▪"/>
              <a:defRPr sz="1100"/>
            </a:lvl9pPr>
          </a:lstStyle>
          <a:p/>
        </p:txBody>
      </p:sp>
      <p:sp>
        <p:nvSpPr>
          <p:cNvPr id="118" name="Google Shape;118;p23"/>
          <p:cNvSpPr txBox="1"/>
          <p:nvPr>
            <p:ph idx="4" type="subTitle"/>
          </p:nvPr>
        </p:nvSpPr>
        <p:spPr>
          <a:xfrm>
            <a:off x="4728000" y="1074075"/>
            <a:ext cx="4146300" cy="341400"/>
          </a:xfrm>
          <a:prstGeom prst="rect">
            <a:avLst/>
          </a:prstGeom>
          <a:solidFill>
            <a:schemeClr val="dk1"/>
          </a:solidFill>
          <a:ln>
            <a:noFill/>
          </a:ln>
        </p:spPr>
        <p:txBody>
          <a:bodyPr anchorCtr="0" anchor="ctr" bIns="0" lIns="91425" spcFirstLastPara="1" rIns="91425" wrap="square" tIns="0">
            <a:noAutofit/>
          </a:bodyPr>
          <a:lstStyle>
            <a:lvl1pPr lvl="0" rtl="0" algn="l">
              <a:lnSpc>
                <a:spcPct val="100000"/>
              </a:lnSpc>
              <a:spcBef>
                <a:spcPts val="0"/>
              </a:spcBef>
              <a:spcAft>
                <a:spcPts val="0"/>
              </a:spcAft>
              <a:buClr>
                <a:schemeClr val="lt1"/>
              </a:buClr>
              <a:buSzPts val="1400"/>
              <a:buNone/>
              <a:defRPr b="1" sz="1400">
                <a:solidFill>
                  <a:schemeClr val="lt1"/>
                </a:solidFill>
              </a:defRPr>
            </a:lvl1pPr>
            <a:lvl2pPr lvl="1" rtl="0" algn="l">
              <a:lnSpc>
                <a:spcPct val="100000"/>
              </a:lnSpc>
              <a:spcBef>
                <a:spcPts val="0"/>
              </a:spcBef>
              <a:spcAft>
                <a:spcPts val="0"/>
              </a:spcAft>
              <a:buClr>
                <a:schemeClr val="lt1"/>
              </a:buClr>
              <a:buSzPts val="1400"/>
              <a:buNone/>
              <a:defRPr b="1" sz="1400">
                <a:solidFill>
                  <a:schemeClr val="lt1"/>
                </a:solidFill>
              </a:defRPr>
            </a:lvl2pPr>
            <a:lvl3pPr lvl="2" rtl="0" algn="l">
              <a:lnSpc>
                <a:spcPct val="100000"/>
              </a:lnSpc>
              <a:spcBef>
                <a:spcPts val="0"/>
              </a:spcBef>
              <a:spcAft>
                <a:spcPts val="0"/>
              </a:spcAft>
              <a:buClr>
                <a:schemeClr val="lt1"/>
              </a:buClr>
              <a:buSzPts val="1400"/>
              <a:buNone/>
              <a:defRPr b="1" sz="1400">
                <a:solidFill>
                  <a:schemeClr val="lt1"/>
                </a:solidFill>
              </a:defRPr>
            </a:lvl3pPr>
            <a:lvl4pPr lvl="3" rtl="0" algn="l">
              <a:lnSpc>
                <a:spcPct val="100000"/>
              </a:lnSpc>
              <a:spcBef>
                <a:spcPts val="0"/>
              </a:spcBef>
              <a:spcAft>
                <a:spcPts val="0"/>
              </a:spcAft>
              <a:buClr>
                <a:schemeClr val="lt1"/>
              </a:buClr>
              <a:buSzPts val="1400"/>
              <a:buNone/>
              <a:defRPr b="1" sz="1400">
                <a:solidFill>
                  <a:schemeClr val="lt1"/>
                </a:solidFill>
              </a:defRPr>
            </a:lvl4pPr>
            <a:lvl5pPr lvl="4" rtl="0" algn="l">
              <a:lnSpc>
                <a:spcPct val="100000"/>
              </a:lnSpc>
              <a:spcBef>
                <a:spcPts val="0"/>
              </a:spcBef>
              <a:spcAft>
                <a:spcPts val="0"/>
              </a:spcAft>
              <a:buClr>
                <a:schemeClr val="lt1"/>
              </a:buClr>
              <a:buSzPts val="1400"/>
              <a:buNone/>
              <a:defRPr b="1" sz="1400">
                <a:solidFill>
                  <a:schemeClr val="lt1"/>
                </a:solidFill>
              </a:defRPr>
            </a:lvl5pPr>
            <a:lvl6pPr lvl="5" rtl="0" algn="l">
              <a:lnSpc>
                <a:spcPct val="100000"/>
              </a:lnSpc>
              <a:spcBef>
                <a:spcPts val="0"/>
              </a:spcBef>
              <a:spcAft>
                <a:spcPts val="0"/>
              </a:spcAft>
              <a:buClr>
                <a:schemeClr val="lt1"/>
              </a:buClr>
              <a:buSzPts val="1400"/>
              <a:buNone/>
              <a:defRPr b="1" sz="1400">
                <a:solidFill>
                  <a:schemeClr val="lt1"/>
                </a:solidFill>
              </a:defRPr>
            </a:lvl6pPr>
            <a:lvl7pPr lvl="6" rtl="0" algn="l">
              <a:lnSpc>
                <a:spcPct val="100000"/>
              </a:lnSpc>
              <a:spcBef>
                <a:spcPts val="0"/>
              </a:spcBef>
              <a:spcAft>
                <a:spcPts val="0"/>
              </a:spcAft>
              <a:buClr>
                <a:schemeClr val="lt1"/>
              </a:buClr>
              <a:buSzPts val="1400"/>
              <a:buNone/>
              <a:defRPr b="1" sz="1400">
                <a:solidFill>
                  <a:schemeClr val="lt1"/>
                </a:solidFill>
              </a:defRPr>
            </a:lvl7pPr>
            <a:lvl8pPr lvl="7" rtl="0" algn="l">
              <a:lnSpc>
                <a:spcPct val="100000"/>
              </a:lnSpc>
              <a:spcBef>
                <a:spcPts val="0"/>
              </a:spcBef>
              <a:spcAft>
                <a:spcPts val="0"/>
              </a:spcAft>
              <a:buClr>
                <a:schemeClr val="lt1"/>
              </a:buClr>
              <a:buSzPts val="1400"/>
              <a:buNone/>
              <a:defRPr b="1" sz="1400">
                <a:solidFill>
                  <a:schemeClr val="lt1"/>
                </a:solidFill>
              </a:defRPr>
            </a:lvl8pPr>
            <a:lvl9pPr lvl="8" rtl="0" algn="l">
              <a:lnSpc>
                <a:spcPct val="100000"/>
              </a:lnSpc>
              <a:spcBef>
                <a:spcPts val="0"/>
              </a:spcBef>
              <a:spcAft>
                <a:spcPts val="0"/>
              </a:spcAft>
              <a:buClr>
                <a:schemeClr val="lt1"/>
              </a:buClr>
              <a:buSzPts val="1400"/>
              <a:buNone/>
              <a:defRPr b="1" sz="1400">
                <a:solidFill>
                  <a:schemeClr val="lt1"/>
                </a:solidFill>
              </a:defRPr>
            </a:lvl9pPr>
          </a:lstStyle>
          <a:p/>
        </p:txBody>
      </p:sp>
      <p:sp>
        <p:nvSpPr>
          <p:cNvPr id="119" name="Google Shape;119;p23"/>
          <p:cNvSpPr txBox="1"/>
          <p:nvPr/>
        </p:nvSpPr>
        <p:spPr>
          <a:xfrm>
            <a:off x="5805500" y="4781550"/>
            <a:ext cx="2943300" cy="2769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600"/>
              <a:buFont typeface="Arial"/>
              <a:buNone/>
            </a:pPr>
            <a:r>
              <a:t/>
            </a:r>
            <a:endParaRPr b="0" i="1" sz="600" u="none" cap="none" strike="noStrike">
              <a:solidFill>
                <a:schemeClr val="dk1"/>
              </a:solidFill>
              <a:latin typeface="Corbel"/>
              <a:ea typeface="Corbel"/>
              <a:cs typeface="Corbel"/>
              <a:sym typeface="Corbel"/>
            </a:endParaRPr>
          </a:p>
        </p:txBody>
      </p:sp>
      <p:sp>
        <p:nvSpPr>
          <p:cNvPr id="120" name="Google Shape;120;p23"/>
          <p:cNvSpPr txBox="1"/>
          <p:nvPr>
            <p:ph idx="5" type="body"/>
          </p:nvPr>
        </p:nvSpPr>
        <p:spPr>
          <a:xfrm>
            <a:off x="7369800" y="4765000"/>
            <a:ext cx="1356000" cy="268200"/>
          </a:xfrm>
          <a:prstGeom prst="rect">
            <a:avLst/>
          </a:prstGeom>
          <a:noFill/>
          <a:ln>
            <a:noFill/>
          </a:ln>
        </p:spPr>
        <p:txBody>
          <a:bodyPr anchorCtr="0" anchor="ctr" bIns="0" lIns="0" spcFirstLastPara="1" rIns="0" wrap="square" tIns="0">
            <a:normAutofit/>
          </a:bodyPr>
          <a:lstStyle>
            <a:lvl1pPr indent="-266700" lvl="0" marL="457200" rtl="0" algn="r">
              <a:lnSpc>
                <a:spcPct val="100000"/>
              </a:lnSpc>
              <a:spcBef>
                <a:spcPts val="0"/>
              </a:spcBef>
              <a:spcAft>
                <a:spcPts val="0"/>
              </a:spcAft>
              <a:buSzPts val="600"/>
              <a:buChar char="●"/>
              <a:defRPr i="1" sz="600"/>
            </a:lvl1pPr>
            <a:lvl2pPr indent="-266700" lvl="1" marL="914400" rtl="0" algn="r">
              <a:lnSpc>
                <a:spcPct val="100000"/>
              </a:lnSpc>
              <a:spcBef>
                <a:spcPts val="0"/>
              </a:spcBef>
              <a:spcAft>
                <a:spcPts val="0"/>
              </a:spcAft>
              <a:buSzPts val="600"/>
              <a:buChar char="○"/>
              <a:defRPr i="1" sz="600"/>
            </a:lvl2pPr>
            <a:lvl3pPr indent="-266700" lvl="2" marL="1371600" rtl="0" algn="r">
              <a:lnSpc>
                <a:spcPct val="100000"/>
              </a:lnSpc>
              <a:spcBef>
                <a:spcPts val="0"/>
              </a:spcBef>
              <a:spcAft>
                <a:spcPts val="0"/>
              </a:spcAft>
              <a:buSzPts val="600"/>
              <a:buChar char="▪"/>
              <a:defRPr i="1" sz="600"/>
            </a:lvl3pPr>
            <a:lvl4pPr indent="-266700" lvl="3" marL="1828800" rtl="0" algn="r">
              <a:lnSpc>
                <a:spcPct val="100000"/>
              </a:lnSpc>
              <a:spcBef>
                <a:spcPts val="0"/>
              </a:spcBef>
              <a:spcAft>
                <a:spcPts val="0"/>
              </a:spcAft>
              <a:buSzPts val="600"/>
              <a:buChar char="●"/>
              <a:defRPr i="1" sz="600"/>
            </a:lvl4pPr>
            <a:lvl5pPr indent="-266700" lvl="4" marL="2286000" rtl="0" algn="r">
              <a:lnSpc>
                <a:spcPct val="100000"/>
              </a:lnSpc>
              <a:spcBef>
                <a:spcPts val="0"/>
              </a:spcBef>
              <a:spcAft>
                <a:spcPts val="0"/>
              </a:spcAft>
              <a:buSzPts val="600"/>
              <a:buChar char="○"/>
              <a:defRPr i="1" sz="600"/>
            </a:lvl5pPr>
            <a:lvl6pPr indent="-266700" lvl="5" marL="2743200" rtl="0" algn="r">
              <a:lnSpc>
                <a:spcPct val="100000"/>
              </a:lnSpc>
              <a:spcBef>
                <a:spcPts val="0"/>
              </a:spcBef>
              <a:spcAft>
                <a:spcPts val="0"/>
              </a:spcAft>
              <a:buSzPts val="600"/>
              <a:buChar char="▪"/>
              <a:defRPr i="1"/>
            </a:lvl6pPr>
            <a:lvl7pPr indent="-266700" lvl="6" marL="3200400" rtl="0" algn="r">
              <a:lnSpc>
                <a:spcPct val="100000"/>
              </a:lnSpc>
              <a:spcBef>
                <a:spcPts val="0"/>
              </a:spcBef>
              <a:spcAft>
                <a:spcPts val="0"/>
              </a:spcAft>
              <a:buSzPts val="600"/>
              <a:buChar char="●"/>
              <a:defRPr i="1"/>
            </a:lvl7pPr>
            <a:lvl8pPr indent="-266700" lvl="7" marL="3657600" rtl="0" algn="r">
              <a:lnSpc>
                <a:spcPct val="100000"/>
              </a:lnSpc>
              <a:spcBef>
                <a:spcPts val="0"/>
              </a:spcBef>
              <a:spcAft>
                <a:spcPts val="0"/>
              </a:spcAft>
              <a:buSzPts val="600"/>
              <a:buChar char="○"/>
              <a:defRPr i="1"/>
            </a:lvl8pPr>
            <a:lvl9pPr indent="-266700" lvl="8" marL="4114800" rtl="0" algn="r">
              <a:lnSpc>
                <a:spcPct val="100000"/>
              </a:lnSpc>
              <a:spcBef>
                <a:spcPts val="0"/>
              </a:spcBef>
              <a:spcAft>
                <a:spcPts val="0"/>
              </a:spcAft>
              <a:buSzPts val="600"/>
              <a:buChar char="▪"/>
              <a:defRPr i="1"/>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Horizontal 1">
  <p:cSld name="TITLE_AND_BODY_1_2">
    <p:spTree>
      <p:nvGrpSpPr>
        <p:cNvPr id="121" name="Shape 121"/>
        <p:cNvGrpSpPr/>
        <p:nvPr/>
      </p:nvGrpSpPr>
      <p:grpSpPr>
        <a:xfrm>
          <a:off x="0" y="0"/>
          <a:ext cx="0" cy="0"/>
          <a:chOff x="0" y="0"/>
          <a:chExt cx="0" cy="0"/>
        </a:xfrm>
      </p:grpSpPr>
      <p:pic>
        <p:nvPicPr>
          <p:cNvPr id="122" name="Google Shape;122;p24"/>
          <p:cNvPicPr preferRelativeResize="0"/>
          <p:nvPr/>
        </p:nvPicPr>
        <p:blipFill rotWithShape="1">
          <a:blip r:embed="rId2">
            <a:alphaModFix/>
          </a:blip>
          <a:srcRect b="-18180" l="1579" r="1492" t="37949"/>
          <a:stretch/>
        </p:blipFill>
        <p:spPr>
          <a:xfrm>
            <a:off x="0" y="744850"/>
            <a:ext cx="9144003" cy="2106935"/>
          </a:xfrm>
          <a:prstGeom prst="rect">
            <a:avLst/>
          </a:prstGeom>
          <a:noFill/>
          <a:ln>
            <a:noFill/>
          </a:ln>
        </p:spPr>
      </p:pic>
      <p:sp>
        <p:nvSpPr>
          <p:cNvPr id="123" name="Google Shape;123;p24"/>
          <p:cNvSpPr txBox="1"/>
          <p:nvPr>
            <p:ph type="title"/>
          </p:nvPr>
        </p:nvSpPr>
        <p:spPr>
          <a:xfrm>
            <a:off x="209550" y="94085"/>
            <a:ext cx="8489700" cy="616800"/>
          </a:xfrm>
          <a:prstGeom prst="rect">
            <a:avLst/>
          </a:prstGeom>
          <a:noFill/>
          <a:ln>
            <a:noFill/>
          </a:ln>
        </p:spPr>
        <p:txBody>
          <a:bodyPr anchorCtr="0" anchor="ctr" bIns="0" lIns="0" spcFirstLastPara="1" rIns="91425" wrap="square" tIns="0">
            <a:noAutofit/>
          </a:bodyPr>
          <a:lstStyle>
            <a:lvl1pPr lvl="0" rtl="0" algn="l">
              <a:lnSpc>
                <a:spcPct val="100000"/>
              </a:lnSpc>
              <a:spcBef>
                <a:spcPts val="0"/>
              </a:spcBef>
              <a:spcAft>
                <a:spcPts val="0"/>
              </a:spcAft>
              <a:buSzPts val="2000"/>
              <a:buNone/>
              <a:defRPr b="1"/>
            </a:lvl1pPr>
            <a:lvl2pPr lvl="1" rtl="0" algn="l">
              <a:lnSpc>
                <a:spcPct val="100000"/>
              </a:lnSpc>
              <a:spcBef>
                <a:spcPts val="0"/>
              </a:spcBef>
              <a:spcAft>
                <a:spcPts val="0"/>
              </a:spcAft>
              <a:buSzPts val="2000"/>
              <a:buNone/>
              <a:defRPr/>
            </a:lvl2pPr>
            <a:lvl3pPr lvl="2" rtl="0" algn="l">
              <a:lnSpc>
                <a:spcPct val="100000"/>
              </a:lnSpc>
              <a:spcBef>
                <a:spcPts val="0"/>
              </a:spcBef>
              <a:spcAft>
                <a:spcPts val="0"/>
              </a:spcAft>
              <a:buSzPts val="2000"/>
              <a:buNone/>
              <a:defRPr/>
            </a:lvl3pPr>
            <a:lvl4pPr lvl="3" rtl="0" algn="l">
              <a:lnSpc>
                <a:spcPct val="100000"/>
              </a:lnSpc>
              <a:spcBef>
                <a:spcPts val="0"/>
              </a:spcBef>
              <a:spcAft>
                <a:spcPts val="0"/>
              </a:spcAft>
              <a:buSzPts val="2000"/>
              <a:buNone/>
              <a:defRPr/>
            </a:lvl4pPr>
            <a:lvl5pPr lvl="4" rtl="0" algn="l">
              <a:lnSpc>
                <a:spcPct val="100000"/>
              </a:lnSpc>
              <a:spcBef>
                <a:spcPts val="0"/>
              </a:spcBef>
              <a:spcAft>
                <a:spcPts val="0"/>
              </a:spcAft>
              <a:buSzPts val="2000"/>
              <a:buNone/>
              <a:defRPr/>
            </a:lvl5pPr>
            <a:lvl6pPr lvl="5" rtl="0" algn="l">
              <a:lnSpc>
                <a:spcPct val="100000"/>
              </a:lnSpc>
              <a:spcBef>
                <a:spcPts val="0"/>
              </a:spcBef>
              <a:spcAft>
                <a:spcPts val="0"/>
              </a:spcAft>
              <a:buSzPts val="2000"/>
              <a:buNone/>
              <a:defRPr/>
            </a:lvl6pPr>
            <a:lvl7pPr lvl="6" rtl="0" algn="l">
              <a:lnSpc>
                <a:spcPct val="100000"/>
              </a:lnSpc>
              <a:spcBef>
                <a:spcPts val="0"/>
              </a:spcBef>
              <a:spcAft>
                <a:spcPts val="0"/>
              </a:spcAft>
              <a:buSzPts val="2000"/>
              <a:buNone/>
              <a:defRPr/>
            </a:lvl7pPr>
            <a:lvl8pPr lvl="7" rtl="0" algn="l">
              <a:lnSpc>
                <a:spcPct val="100000"/>
              </a:lnSpc>
              <a:spcBef>
                <a:spcPts val="0"/>
              </a:spcBef>
              <a:spcAft>
                <a:spcPts val="0"/>
              </a:spcAft>
              <a:buSzPts val="2000"/>
              <a:buNone/>
              <a:defRPr/>
            </a:lvl8pPr>
            <a:lvl9pPr lvl="8" rtl="0" algn="l">
              <a:lnSpc>
                <a:spcPct val="100000"/>
              </a:lnSpc>
              <a:spcBef>
                <a:spcPts val="0"/>
              </a:spcBef>
              <a:spcAft>
                <a:spcPts val="0"/>
              </a:spcAft>
              <a:buSzPts val="2000"/>
              <a:buNone/>
              <a:defRPr/>
            </a:lvl9pPr>
          </a:lstStyle>
          <a:p/>
        </p:txBody>
      </p:sp>
      <p:sp>
        <p:nvSpPr>
          <p:cNvPr id="124" name="Google Shape;124;p24"/>
          <p:cNvSpPr txBox="1"/>
          <p:nvPr>
            <p:ph idx="1" type="body"/>
          </p:nvPr>
        </p:nvSpPr>
        <p:spPr>
          <a:xfrm>
            <a:off x="209550" y="1013225"/>
            <a:ext cx="8516100" cy="3622800"/>
          </a:xfrm>
          <a:prstGeom prst="rect">
            <a:avLst/>
          </a:prstGeom>
          <a:noFill/>
          <a:ln>
            <a:noFill/>
          </a:ln>
        </p:spPr>
        <p:txBody>
          <a:bodyPr anchorCtr="0" anchor="t" bIns="0" lIns="0" spcFirstLastPara="1" rIns="0" wrap="square" tIns="0">
            <a:noAutofit/>
          </a:bodyPr>
          <a:lstStyle>
            <a:lvl1pPr indent="-298450" lvl="0" marL="457200" rtl="0" algn="l">
              <a:lnSpc>
                <a:spcPct val="100000"/>
              </a:lnSpc>
              <a:spcBef>
                <a:spcPts val="0"/>
              </a:spcBef>
              <a:spcAft>
                <a:spcPts val="0"/>
              </a:spcAft>
              <a:buClr>
                <a:schemeClr val="accent6"/>
              </a:buClr>
              <a:buSzPts val="1100"/>
              <a:buChar char="●"/>
              <a:defRPr/>
            </a:lvl1pPr>
            <a:lvl2pPr indent="-298450" lvl="1" marL="914400" rtl="0" algn="l">
              <a:lnSpc>
                <a:spcPct val="100000"/>
              </a:lnSpc>
              <a:spcBef>
                <a:spcPts val="0"/>
              </a:spcBef>
              <a:spcAft>
                <a:spcPts val="0"/>
              </a:spcAft>
              <a:buClr>
                <a:schemeClr val="accent6"/>
              </a:buClr>
              <a:buSzPts val="1100"/>
              <a:buChar char="○"/>
              <a:defRPr sz="1100"/>
            </a:lvl2pPr>
            <a:lvl3pPr indent="-298450" lvl="2" marL="1371600" rtl="0" algn="l">
              <a:lnSpc>
                <a:spcPct val="100000"/>
              </a:lnSpc>
              <a:spcBef>
                <a:spcPts val="0"/>
              </a:spcBef>
              <a:spcAft>
                <a:spcPts val="0"/>
              </a:spcAft>
              <a:buClr>
                <a:schemeClr val="accent6"/>
              </a:buClr>
              <a:buSzPts val="1100"/>
              <a:buChar char="▪"/>
              <a:defRPr sz="1100"/>
            </a:lvl3pPr>
            <a:lvl4pPr indent="-298450" lvl="3" marL="1828800" rtl="0" algn="l">
              <a:lnSpc>
                <a:spcPct val="100000"/>
              </a:lnSpc>
              <a:spcBef>
                <a:spcPts val="0"/>
              </a:spcBef>
              <a:spcAft>
                <a:spcPts val="0"/>
              </a:spcAft>
              <a:buClr>
                <a:schemeClr val="accent6"/>
              </a:buClr>
              <a:buSzPts val="1100"/>
              <a:buChar char="●"/>
              <a:defRPr sz="1100"/>
            </a:lvl4pPr>
            <a:lvl5pPr indent="-298450" lvl="4" marL="2286000" rtl="0" algn="l">
              <a:lnSpc>
                <a:spcPct val="100000"/>
              </a:lnSpc>
              <a:spcBef>
                <a:spcPts val="0"/>
              </a:spcBef>
              <a:spcAft>
                <a:spcPts val="0"/>
              </a:spcAft>
              <a:buClr>
                <a:schemeClr val="accent6"/>
              </a:buClr>
              <a:buSzPts val="1100"/>
              <a:buChar char="○"/>
              <a:defRPr sz="1100"/>
            </a:lvl5pPr>
            <a:lvl6pPr indent="-298450" lvl="5" marL="2743200" rtl="0" algn="l">
              <a:lnSpc>
                <a:spcPct val="100000"/>
              </a:lnSpc>
              <a:spcBef>
                <a:spcPts val="0"/>
              </a:spcBef>
              <a:spcAft>
                <a:spcPts val="0"/>
              </a:spcAft>
              <a:buClr>
                <a:schemeClr val="accent6"/>
              </a:buClr>
              <a:buSzPts val="1100"/>
              <a:buChar char="▪"/>
              <a:defRPr sz="1100"/>
            </a:lvl6pPr>
            <a:lvl7pPr indent="-298450" lvl="6" marL="3200400" rtl="0" algn="l">
              <a:lnSpc>
                <a:spcPct val="100000"/>
              </a:lnSpc>
              <a:spcBef>
                <a:spcPts val="0"/>
              </a:spcBef>
              <a:spcAft>
                <a:spcPts val="0"/>
              </a:spcAft>
              <a:buClr>
                <a:schemeClr val="accent6"/>
              </a:buClr>
              <a:buSzPts val="1100"/>
              <a:buChar char="●"/>
              <a:defRPr sz="1100"/>
            </a:lvl7pPr>
            <a:lvl8pPr indent="-298450" lvl="7" marL="3657600" rtl="0" algn="l">
              <a:lnSpc>
                <a:spcPct val="100000"/>
              </a:lnSpc>
              <a:spcBef>
                <a:spcPts val="0"/>
              </a:spcBef>
              <a:spcAft>
                <a:spcPts val="0"/>
              </a:spcAft>
              <a:buClr>
                <a:schemeClr val="accent6"/>
              </a:buClr>
              <a:buSzPts val="1100"/>
              <a:buChar char="○"/>
              <a:defRPr sz="1100"/>
            </a:lvl8pPr>
            <a:lvl9pPr indent="-298450" lvl="8" marL="4114800" rtl="0" algn="l">
              <a:lnSpc>
                <a:spcPct val="100000"/>
              </a:lnSpc>
              <a:spcBef>
                <a:spcPts val="0"/>
              </a:spcBef>
              <a:spcAft>
                <a:spcPts val="0"/>
              </a:spcAft>
              <a:buClr>
                <a:schemeClr val="accent6"/>
              </a:buClr>
              <a:buSzPts val="1100"/>
              <a:buChar char="▪"/>
              <a:defRPr sz="1100"/>
            </a:lvl9pPr>
          </a:lstStyle>
          <a:p/>
        </p:txBody>
      </p:sp>
      <p:pic>
        <p:nvPicPr>
          <p:cNvPr id="125" name="Google Shape;125;p24"/>
          <p:cNvPicPr preferRelativeResize="0"/>
          <p:nvPr/>
        </p:nvPicPr>
        <p:blipFill rotWithShape="1">
          <a:blip r:embed="rId3">
            <a:alphaModFix/>
          </a:blip>
          <a:srcRect b="0" l="0" r="0" t="0"/>
          <a:stretch/>
        </p:blipFill>
        <p:spPr>
          <a:xfrm>
            <a:off x="178249" y="4744541"/>
            <a:ext cx="849724" cy="212450"/>
          </a:xfrm>
          <a:prstGeom prst="rect">
            <a:avLst/>
          </a:prstGeom>
          <a:noFill/>
          <a:ln>
            <a:noFill/>
          </a:ln>
        </p:spPr>
      </p:pic>
      <p:sp>
        <p:nvSpPr>
          <p:cNvPr id="126" name="Google Shape;126;p24"/>
          <p:cNvSpPr txBox="1"/>
          <p:nvPr>
            <p:ph idx="12" type="sldNum"/>
          </p:nvPr>
        </p:nvSpPr>
        <p:spPr>
          <a:xfrm>
            <a:off x="8379200" y="4706218"/>
            <a:ext cx="548700" cy="393600"/>
          </a:xfrm>
          <a:prstGeom prst="rect">
            <a:avLst/>
          </a:prstGeom>
          <a:noFill/>
          <a:ln>
            <a:noFill/>
          </a:ln>
        </p:spPr>
        <p:txBody>
          <a:bodyPr anchorCtr="0" anchor="ctr" bIns="91425" lIns="91425" spcFirstLastPara="1" rIns="0" wrap="square" tIns="91425">
            <a:norm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
              <a:t>‹#›</a:t>
            </a:fld>
            <a:endParaRPr/>
          </a:p>
        </p:txBody>
      </p:sp>
      <p:sp>
        <p:nvSpPr>
          <p:cNvPr id="127" name="Google Shape;127;p24"/>
          <p:cNvSpPr txBox="1"/>
          <p:nvPr>
            <p:ph idx="2" type="body"/>
          </p:nvPr>
        </p:nvSpPr>
        <p:spPr>
          <a:xfrm>
            <a:off x="7289900" y="4770500"/>
            <a:ext cx="1361100" cy="276900"/>
          </a:xfrm>
          <a:prstGeom prst="rect">
            <a:avLst/>
          </a:prstGeom>
          <a:noFill/>
          <a:ln>
            <a:noFill/>
          </a:ln>
        </p:spPr>
        <p:txBody>
          <a:bodyPr anchorCtr="0" anchor="ctr" bIns="0" lIns="91425" spcFirstLastPara="1" rIns="91425" wrap="square" tIns="0">
            <a:noAutofit/>
          </a:bodyPr>
          <a:lstStyle>
            <a:lvl1pPr indent="-266700" lvl="0" marL="457200" rtl="0" algn="r">
              <a:lnSpc>
                <a:spcPct val="100000"/>
              </a:lnSpc>
              <a:spcBef>
                <a:spcPts val="0"/>
              </a:spcBef>
              <a:spcAft>
                <a:spcPts val="0"/>
              </a:spcAft>
              <a:buSzPts val="600"/>
              <a:buChar char="●"/>
              <a:defRPr i="1" sz="600"/>
            </a:lvl1pPr>
            <a:lvl2pPr indent="-266700" lvl="1" marL="914400" rtl="0" algn="l">
              <a:lnSpc>
                <a:spcPct val="100000"/>
              </a:lnSpc>
              <a:spcBef>
                <a:spcPts val="0"/>
              </a:spcBef>
              <a:spcAft>
                <a:spcPts val="0"/>
              </a:spcAft>
              <a:buSzPts val="600"/>
              <a:buChar char="○"/>
              <a:defRPr i="1" sz="600"/>
            </a:lvl2pPr>
            <a:lvl3pPr indent="-266700" lvl="2" marL="1371600" rtl="0" algn="l">
              <a:lnSpc>
                <a:spcPct val="100000"/>
              </a:lnSpc>
              <a:spcBef>
                <a:spcPts val="0"/>
              </a:spcBef>
              <a:spcAft>
                <a:spcPts val="0"/>
              </a:spcAft>
              <a:buSzPts val="600"/>
              <a:buChar char="▪"/>
              <a:defRPr i="1" sz="600"/>
            </a:lvl3pPr>
            <a:lvl4pPr indent="-266700" lvl="3" marL="1828800" rtl="0" algn="l">
              <a:lnSpc>
                <a:spcPct val="100000"/>
              </a:lnSpc>
              <a:spcBef>
                <a:spcPts val="0"/>
              </a:spcBef>
              <a:spcAft>
                <a:spcPts val="0"/>
              </a:spcAft>
              <a:buSzPts val="600"/>
              <a:buChar char="●"/>
              <a:defRPr i="1" sz="600"/>
            </a:lvl4pPr>
            <a:lvl5pPr indent="-266700" lvl="4" marL="2286000" rtl="0" algn="l">
              <a:lnSpc>
                <a:spcPct val="100000"/>
              </a:lnSpc>
              <a:spcBef>
                <a:spcPts val="0"/>
              </a:spcBef>
              <a:spcAft>
                <a:spcPts val="0"/>
              </a:spcAft>
              <a:buSzPts val="600"/>
              <a:buChar char="○"/>
              <a:defRPr i="1" sz="600"/>
            </a:lvl5pPr>
            <a:lvl6pPr indent="-266700" lvl="5" marL="2743200" rtl="0" algn="l">
              <a:lnSpc>
                <a:spcPct val="100000"/>
              </a:lnSpc>
              <a:spcBef>
                <a:spcPts val="0"/>
              </a:spcBef>
              <a:spcAft>
                <a:spcPts val="0"/>
              </a:spcAft>
              <a:buSzPts val="600"/>
              <a:buChar char="▪"/>
              <a:defRPr i="1"/>
            </a:lvl6pPr>
            <a:lvl7pPr indent="-266700" lvl="6" marL="3200400" rtl="0" algn="l">
              <a:lnSpc>
                <a:spcPct val="100000"/>
              </a:lnSpc>
              <a:spcBef>
                <a:spcPts val="0"/>
              </a:spcBef>
              <a:spcAft>
                <a:spcPts val="0"/>
              </a:spcAft>
              <a:buSzPts val="600"/>
              <a:buChar char="●"/>
              <a:defRPr i="1"/>
            </a:lvl7pPr>
            <a:lvl8pPr indent="-266700" lvl="7" marL="3657600" rtl="0" algn="l">
              <a:lnSpc>
                <a:spcPct val="100000"/>
              </a:lnSpc>
              <a:spcBef>
                <a:spcPts val="0"/>
              </a:spcBef>
              <a:spcAft>
                <a:spcPts val="0"/>
              </a:spcAft>
              <a:buSzPts val="600"/>
              <a:buChar char="○"/>
              <a:defRPr i="1"/>
            </a:lvl8pPr>
            <a:lvl9pPr indent="-266700" lvl="8" marL="4114800" rtl="0" algn="l">
              <a:lnSpc>
                <a:spcPct val="100000"/>
              </a:lnSpc>
              <a:spcBef>
                <a:spcPts val="0"/>
              </a:spcBef>
              <a:spcAft>
                <a:spcPts val="0"/>
              </a:spcAft>
              <a:buSzPts val="600"/>
              <a:buChar char="▪"/>
              <a:defRPr i="1"/>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Horizontal 2">
  <p:cSld name="TITLE_AND_BODY_5">
    <p:spTree>
      <p:nvGrpSpPr>
        <p:cNvPr id="128" name="Shape 128"/>
        <p:cNvGrpSpPr/>
        <p:nvPr/>
      </p:nvGrpSpPr>
      <p:grpSpPr>
        <a:xfrm>
          <a:off x="0" y="0"/>
          <a:ext cx="0" cy="0"/>
          <a:chOff x="0" y="0"/>
          <a:chExt cx="0" cy="0"/>
        </a:xfrm>
      </p:grpSpPr>
      <p:pic>
        <p:nvPicPr>
          <p:cNvPr id="129" name="Google Shape;129;p25"/>
          <p:cNvPicPr preferRelativeResize="0"/>
          <p:nvPr/>
        </p:nvPicPr>
        <p:blipFill rotWithShape="1">
          <a:blip r:embed="rId2">
            <a:alphaModFix/>
          </a:blip>
          <a:srcRect b="-18180" l="1579" r="1492" t="37949"/>
          <a:stretch/>
        </p:blipFill>
        <p:spPr>
          <a:xfrm>
            <a:off x="0" y="744850"/>
            <a:ext cx="9144003" cy="2106935"/>
          </a:xfrm>
          <a:prstGeom prst="rect">
            <a:avLst/>
          </a:prstGeom>
          <a:noFill/>
          <a:ln>
            <a:noFill/>
          </a:ln>
        </p:spPr>
      </p:pic>
      <p:sp>
        <p:nvSpPr>
          <p:cNvPr id="130" name="Google Shape;130;p25"/>
          <p:cNvSpPr txBox="1"/>
          <p:nvPr>
            <p:ph type="title"/>
          </p:nvPr>
        </p:nvSpPr>
        <p:spPr>
          <a:xfrm>
            <a:off x="209550" y="94085"/>
            <a:ext cx="8489700" cy="616800"/>
          </a:xfrm>
          <a:prstGeom prst="rect">
            <a:avLst/>
          </a:prstGeom>
          <a:noFill/>
          <a:ln>
            <a:noFill/>
          </a:ln>
        </p:spPr>
        <p:txBody>
          <a:bodyPr anchorCtr="0" anchor="ctr" bIns="0" lIns="0" spcFirstLastPara="1" rIns="91425" wrap="square" tIns="0">
            <a:noAutofit/>
          </a:bodyPr>
          <a:lstStyle>
            <a:lvl1pPr lvl="0" rtl="0" algn="l">
              <a:lnSpc>
                <a:spcPct val="100000"/>
              </a:lnSpc>
              <a:spcBef>
                <a:spcPts val="0"/>
              </a:spcBef>
              <a:spcAft>
                <a:spcPts val="0"/>
              </a:spcAft>
              <a:buSzPts val="2000"/>
              <a:buNone/>
              <a:defRPr b="1"/>
            </a:lvl1pPr>
            <a:lvl2pPr lvl="1" rtl="0" algn="l">
              <a:lnSpc>
                <a:spcPct val="100000"/>
              </a:lnSpc>
              <a:spcBef>
                <a:spcPts val="0"/>
              </a:spcBef>
              <a:spcAft>
                <a:spcPts val="0"/>
              </a:spcAft>
              <a:buSzPts val="2000"/>
              <a:buNone/>
              <a:defRPr/>
            </a:lvl2pPr>
            <a:lvl3pPr lvl="2" rtl="0" algn="l">
              <a:lnSpc>
                <a:spcPct val="100000"/>
              </a:lnSpc>
              <a:spcBef>
                <a:spcPts val="0"/>
              </a:spcBef>
              <a:spcAft>
                <a:spcPts val="0"/>
              </a:spcAft>
              <a:buSzPts val="2000"/>
              <a:buNone/>
              <a:defRPr/>
            </a:lvl3pPr>
            <a:lvl4pPr lvl="3" rtl="0" algn="l">
              <a:lnSpc>
                <a:spcPct val="100000"/>
              </a:lnSpc>
              <a:spcBef>
                <a:spcPts val="0"/>
              </a:spcBef>
              <a:spcAft>
                <a:spcPts val="0"/>
              </a:spcAft>
              <a:buSzPts val="2000"/>
              <a:buNone/>
              <a:defRPr/>
            </a:lvl4pPr>
            <a:lvl5pPr lvl="4" rtl="0" algn="l">
              <a:lnSpc>
                <a:spcPct val="100000"/>
              </a:lnSpc>
              <a:spcBef>
                <a:spcPts val="0"/>
              </a:spcBef>
              <a:spcAft>
                <a:spcPts val="0"/>
              </a:spcAft>
              <a:buSzPts val="2000"/>
              <a:buNone/>
              <a:defRPr/>
            </a:lvl5pPr>
            <a:lvl6pPr lvl="5" rtl="0" algn="l">
              <a:lnSpc>
                <a:spcPct val="100000"/>
              </a:lnSpc>
              <a:spcBef>
                <a:spcPts val="0"/>
              </a:spcBef>
              <a:spcAft>
                <a:spcPts val="0"/>
              </a:spcAft>
              <a:buSzPts val="2000"/>
              <a:buNone/>
              <a:defRPr/>
            </a:lvl6pPr>
            <a:lvl7pPr lvl="6" rtl="0" algn="l">
              <a:lnSpc>
                <a:spcPct val="100000"/>
              </a:lnSpc>
              <a:spcBef>
                <a:spcPts val="0"/>
              </a:spcBef>
              <a:spcAft>
                <a:spcPts val="0"/>
              </a:spcAft>
              <a:buSzPts val="2000"/>
              <a:buNone/>
              <a:defRPr/>
            </a:lvl7pPr>
            <a:lvl8pPr lvl="7" rtl="0" algn="l">
              <a:lnSpc>
                <a:spcPct val="100000"/>
              </a:lnSpc>
              <a:spcBef>
                <a:spcPts val="0"/>
              </a:spcBef>
              <a:spcAft>
                <a:spcPts val="0"/>
              </a:spcAft>
              <a:buSzPts val="2000"/>
              <a:buNone/>
              <a:defRPr/>
            </a:lvl8pPr>
            <a:lvl9pPr lvl="8" rtl="0" algn="l">
              <a:lnSpc>
                <a:spcPct val="100000"/>
              </a:lnSpc>
              <a:spcBef>
                <a:spcPts val="0"/>
              </a:spcBef>
              <a:spcAft>
                <a:spcPts val="0"/>
              </a:spcAft>
              <a:buSzPts val="2000"/>
              <a:buNone/>
              <a:defRPr/>
            </a:lvl9pPr>
          </a:lstStyle>
          <a:p/>
        </p:txBody>
      </p:sp>
      <p:sp>
        <p:nvSpPr>
          <p:cNvPr id="131" name="Google Shape;131;p25"/>
          <p:cNvSpPr txBox="1"/>
          <p:nvPr>
            <p:ph idx="1" type="body"/>
          </p:nvPr>
        </p:nvSpPr>
        <p:spPr>
          <a:xfrm>
            <a:off x="209550" y="1013225"/>
            <a:ext cx="8516100" cy="3622800"/>
          </a:xfrm>
          <a:prstGeom prst="rect">
            <a:avLst/>
          </a:prstGeom>
          <a:noFill/>
          <a:ln>
            <a:noFill/>
          </a:ln>
        </p:spPr>
        <p:txBody>
          <a:bodyPr anchorCtr="0" anchor="t" bIns="0" lIns="0" spcFirstLastPara="1" rIns="0" wrap="square" tIns="0">
            <a:noAutofit/>
          </a:bodyPr>
          <a:lstStyle>
            <a:lvl1pPr indent="-298450" lvl="0" marL="457200" rtl="0" algn="l">
              <a:lnSpc>
                <a:spcPct val="100000"/>
              </a:lnSpc>
              <a:spcBef>
                <a:spcPts val="0"/>
              </a:spcBef>
              <a:spcAft>
                <a:spcPts val="0"/>
              </a:spcAft>
              <a:buClr>
                <a:schemeClr val="accent6"/>
              </a:buClr>
              <a:buSzPts val="1100"/>
              <a:buChar char="●"/>
              <a:defRPr/>
            </a:lvl1pPr>
            <a:lvl2pPr indent="-298450" lvl="1" marL="914400" rtl="0" algn="l">
              <a:lnSpc>
                <a:spcPct val="100000"/>
              </a:lnSpc>
              <a:spcBef>
                <a:spcPts val="0"/>
              </a:spcBef>
              <a:spcAft>
                <a:spcPts val="0"/>
              </a:spcAft>
              <a:buClr>
                <a:schemeClr val="accent6"/>
              </a:buClr>
              <a:buSzPts val="1100"/>
              <a:buChar char="○"/>
              <a:defRPr sz="1100"/>
            </a:lvl2pPr>
            <a:lvl3pPr indent="-298450" lvl="2" marL="1371600" rtl="0" algn="l">
              <a:lnSpc>
                <a:spcPct val="100000"/>
              </a:lnSpc>
              <a:spcBef>
                <a:spcPts val="0"/>
              </a:spcBef>
              <a:spcAft>
                <a:spcPts val="0"/>
              </a:spcAft>
              <a:buClr>
                <a:schemeClr val="accent6"/>
              </a:buClr>
              <a:buSzPts val="1100"/>
              <a:buChar char="▪"/>
              <a:defRPr sz="1100"/>
            </a:lvl3pPr>
            <a:lvl4pPr indent="-298450" lvl="3" marL="1828800" rtl="0" algn="l">
              <a:lnSpc>
                <a:spcPct val="100000"/>
              </a:lnSpc>
              <a:spcBef>
                <a:spcPts val="0"/>
              </a:spcBef>
              <a:spcAft>
                <a:spcPts val="0"/>
              </a:spcAft>
              <a:buClr>
                <a:schemeClr val="accent6"/>
              </a:buClr>
              <a:buSzPts val="1100"/>
              <a:buChar char="●"/>
              <a:defRPr sz="1100"/>
            </a:lvl4pPr>
            <a:lvl5pPr indent="-298450" lvl="4" marL="2286000" rtl="0" algn="l">
              <a:lnSpc>
                <a:spcPct val="100000"/>
              </a:lnSpc>
              <a:spcBef>
                <a:spcPts val="0"/>
              </a:spcBef>
              <a:spcAft>
                <a:spcPts val="0"/>
              </a:spcAft>
              <a:buClr>
                <a:schemeClr val="accent6"/>
              </a:buClr>
              <a:buSzPts val="1100"/>
              <a:buChar char="○"/>
              <a:defRPr sz="1100"/>
            </a:lvl5pPr>
            <a:lvl6pPr indent="-298450" lvl="5" marL="2743200" rtl="0" algn="l">
              <a:lnSpc>
                <a:spcPct val="100000"/>
              </a:lnSpc>
              <a:spcBef>
                <a:spcPts val="0"/>
              </a:spcBef>
              <a:spcAft>
                <a:spcPts val="0"/>
              </a:spcAft>
              <a:buClr>
                <a:schemeClr val="accent6"/>
              </a:buClr>
              <a:buSzPts val="1100"/>
              <a:buChar char="▪"/>
              <a:defRPr sz="1100"/>
            </a:lvl6pPr>
            <a:lvl7pPr indent="-298450" lvl="6" marL="3200400" rtl="0" algn="l">
              <a:lnSpc>
                <a:spcPct val="100000"/>
              </a:lnSpc>
              <a:spcBef>
                <a:spcPts val="0"/>
              </a:spcBef>
              <a:spcAft>
                <a:spcPts val="0"/>
              </a:spcAft>
              <a:buClr>
                <a:schemeClr val="accent6"/>
              </a:buClr>
              <a:buSzPts val="1100"/>
              <a:buChar char="●"/>
              <a:defRPr sz="1100"/>
            </a:lvl7pPr>
            <a:lvl8pPr indent="-298450" lvl="7" marL="3657600" rtl="0" algn="l">
              <a:lnSpc>
                <a:spcPct val="100000"/>
              </a:lnSpc>
              <a:spcBef>
                <a:spcPts val="0"/>
              </a:spcBef>
              <a:spcAft>
                <a:spcPts val="0"/>
              </a:spcAft>
              <a:buClr>
                <a:schemeClr val="accent6"/>
              </a:buClr>
              <a:buSzPts val="1100"/>
              <a:buChar char="○"/>
              <a:defRPr sz="1100"/>
            </a:lvl8pPr>
            <a:lvl9pPr indent="-298450" lvl="8" marL="4114800" rtl="0" algn="l">
              <a:lnSpc>
                <a:spcPct val="100000"/>
              </a:lnSpc>
              <a:spcBef>
                <a:spcPts val="0"/>
              </a:spcBef>
              <a:spcAft>
                <a:spcPts val="0"/>
              </a:spcAft>
              <a:buClr>
                <a:schemeClr val="accent6"/>
              </a:buClr>
              <a:buSzPts val="1100"/>
              <a:buChar char="▪"/>
              <a:defRPr sz="1100"/>
            </a:lvl9pPr>
          </a:lstStyle>
          <a:p/>
        </p:txBody>
      </p:sp>
      <p:pic>
        <p:nvPicPr>
          <p:cNvPr id="132" name="Google Shape;132;p25"/>
          <p:cNvPicPr preferRelativeResize="0"/>
          <p:nvPr/>
        </p:nvPicPr>
        <p:blipFill rotWithShape="1">
          <a:blip r:embed="rId3">
            <a:alphaModFix/>
          </a:blip>
          <a:srcRect b="0" l="0" r="0" t="0"/>
          <a:stretch/>
        </p:blipFill>
        <p:spPr>
          <a:xfrm>
            <a:off x="178249" y="4744541"/>
            <a:ext cx="849724" cy="212450"/>
          </a:xfrm>
          <a:prstGeom prst="rect">
            <a:avLst/>
          </a:prstGeom>
          <a:noFill/>
          <a:ln>
            <a:noFill/>
          </a:ln>
        </p:spPr>
      </p:pic>
      <p:sp>
        <p:nvSpPr>
          <p:cNvPr id="133" name="Google Shape;133;p25"/>
          <p:cNvSpPr txBox="1"/>
          <p:nvPr>
            <p:ph idx="12" type="sldNum"/>
          </p:nvPr>
        </p:nvSpPr>
        <p:spPr>
          <a:xfrm>
            <a:off x="8379200" y="4706218"/>
            <a:ext cx="548700" cy="393600"/>
          </a:xfrm>
          <a:prstGeom prst="rect">
            <a:avLst/>
          </a:prstGeom>
          <a:noFill/>
          <a:ln>
            <a:noFill/>
          </a:ln>
        </p:spPr>
        <p:txBody>
          <a:bodyPr anchorCtr="0" anchor="ctr" bIns="91425" lIns="91425" spcFirstLastPara="1" rIns="0" wrap="square" tIns="91425">
            <a:norm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
              <a:t>‹#›</a:t>
            </a:fld>
            <a:endParaRPr/>
          </a:p>
        </p:txBody>
      </p:sp>
      <p:sp>
        <p:nvSpPr>
          <p:cNvPr id="134" name="Google Shape;134;p25"/>
          <p:cNvSpPr txBox="1"/>
          <p:nvPr>
            <p:ph idx="2" type="body"/>
          </p:nvPr>
        </p:nvSpPr>
        <p:spPr>
          <a:xfrm>
            <a:off x="7289900" y="4770500"/>
            <a:ext cx="1361100" cy="276900"/>
          </a:xfrm>
          <a:prstGeom prst="rect">
            <a:avLst/>
          </a:prstGeom>
          <a:noFill/>
          <a:ln>
            <a:noFill/>
          </a:ln>
        </p:spPr>
        <p:txBody>
          <a:bodyPr anchorCtr="0" anchor="ctr" bIns="0" lIns="91425" spcFirstLastPara="1" rIns="91425" wrap="square" tIns="0">
            <a:noAutofit/>
          </a:bodyPr>
          <a:lstStyle>
            <a:lvl1pPr indent="-266700" lvl="0" marL="457200" rtl="0" algn="r">
              <a:lnSpc>
                <a:spcPct val="100000"/>
              </a:lnSpc>
              <a:spcBef>
                <a:spcPts val="0"/>
              </a:spcBef>
              <a:spcAft>
                <a:spcPts val="0"/>
              </a:spcAft>
              <a:buSzPts val="600"/>
              <a:buChar char="●"/>
              <a:defRPr i="1" sz="600"/>
            </a:lvl1pPr>
            <a:lvl2pPr indent="-266700" lvl="1" marL="914400" rtl="0" algn="l">
              <a:lnSpc>
                <a:spcPct val="100000"/>
              </a:lnSpc>
              <a:spcBef>
                <a:spcPts val="0"/>
              </a:spcBef>
              <a:spcAft>
                <a:spcPts val="0"/>
              </a:spcAft>
              <a:buSzPts val="600"/>
              <a:buChar char="○"/>
              <a:defRPr i="1" sz="600"/>
            </a:lvl2pPr>
            <a:lvl3pPr indent="-266700" lvl="2" marL="1371600" rtl="0" algn="l">
              <a:lnSpc>
                <a:spcPct val="100000"/>
              </a:lnSpc>
              <a:spcBef>
                <a:spcPts val="0"/>
              </a:spcBef>
              <a:spcAft>
                <a:spcPts val="0"/>
              </a:spcAft>
              <a:buSzPts val="600"/>
              <a:buChar char="▪"/>
              <a:defRPr i="1" sz="600"/>
            </a:lvl3pPr>
            <a:lvl4pPr indent="-266700" lvl="3" marL="1828800" rtl="0" algn="l">
              <a:lnSpc>
                <a:spcPct val="100000"/>
              </a:lnSpc>
              <a:spcBef>
                <a:spcPts val="0"/>
              </a:spcBef>
              <a:spcAft>
                <a:spcPts val="0"/>
              </a:spcAft>
              <a:buSzPts val="600"/>
              <a:buChar char="●"/>
              <a:defRPr i="1" sz="600"/>
            </a:lvl4pPr>
            <a:lvl5pPr indent="-266700" lvl="4" marL="2286000" rtl="0" algn="l">
              <a:lnSpc>
                <a:spcPct val="100000"/>
              </a:lnSpc>
              <a:spcBef>
                <a:spcPts val="0"/>
              </a:spcBef>
              <a:spcAft>
                <a:spcPts val="0"/>
              </a:spcAft>
              <a:buSzPts val="600"/>
              <a:buChar char="○"/>
              <a:defRPr i="1" sz="600"/>
            </a:lvl5pPr>
            <a:lvl6pPr indent="-266700" lvl="5" marL="2743200" rtl="0" algn="l">
              <a:lnSpc>
                <a:spcPct val="100000"/>
              </a:lnSpc>
              <a:spcBef>
                <a:spcPts val="0"/>
              </a:spcBef>
              <a:spcAft>
                <a:spcPts val="0"/>
              </a:spcAft>
              <a:buSzPts val="600"/>
              <a:buChar char="▪"/>
              <a:defRPr i="1"/>
            </a:lvl6pPr>
            <a:lvl7pPr indent="-266700" lvl="6" marL="3200400" rtl="0" algn="l">
              <a:lnSpc>
                <a:spcPct val="100000"/>
              </a:lnSpc>
              <a:spcBef>
                <a:spcPts val="0"/>
              </a:spcBef>
              <a:spcAft>
                <a:spcPts val="0"/>
              </a:spcAft>
              <a:buSzPts val="600"/>
              <a:buChar char="●"/>
              <a:defRPr i="1"/>
            </a:lvl7pPr>
            <a:lvl8pPr indent="-266700" lvl="7" marL="3657600" rtl="0" algn="l">
              <a:lnSpc>
                <a:spcPct val="100000"/>
              </a:lnSpc>
              <a:spcBef>
                <a:spcPts val="0"/>
              </a:spcBef>
              <a:spcAft>
                <a:spcPts val="0"/>
              </a:spcAft>
              <a:buSzPts val="600"/>
              <a:buChar char="○"/>
              <a:defRPr i="1"/>
            </a:lvl8pPr>
            <a:lvl9pPr indent="-266700" lvl="8" marL="4114800" rtl="0" algn="l">
              <a:lnSpc>
                <a:spcPct val="100000"/>
              </a:lnSpc>
              <a:spcBef>
                <a:spcPts val="0"/>
              </a:spcBef>
              <a:spcAft>
                <a:spcPts val="0"/>
              </a:spcAft>
              <a:buSzPts val="600"/>
              <a:buChar char="▪"/>
              <a:defRPr i="1"/>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 Dark ">
  <p:cSld name="SECTION_HEADER_1_2_1">
    <p:bg>
      <p:bgPr>
        <a:solidFill>
          <a:schemeClr val="dk1"/>
        </a:solidFill>
      </p:bgPr>
    </p:bg>
    <p:spTree>
      <p:nvGrpSpPr>
        <p:cNvPr id="135" name="Shape 135"/>
        <p:cNvGrpSpPr/>
        <p:nvPr/>
      </p:nvGrpSpPr>
      <p:grpSpPr>
        <a:xfrm>
          <a:off x="0" y="0"/>
          <a:ext cx="0" cy="0"/>
          <a:chOff x="0" y="0"/>
          <a:chExt cx="0" cy="0"/>
        </a:xfrm>
      </p:grpSpPr>
      <p:pic>
        <p:nvPicPr>
          <p:cNvPr id="136" name="Google Shape;136;p26"/>
          <p:cNvPicPr preferRelativeResize="0"/>
          <p:nvPr/>
        </p:nvPicPr>
        <p:blipFill rotWithShape="1">
          <a:blip r:embed="rId2">
            <a:alphaModFix/>
          </a:blip>
          <a:srcRect b="0" l="79" r="89" t="0"/>
          <a:stretch/>
        </p:blipFill>
        <p:spPr>
          <a:xfrm>
            <a:off x="-8625" y="-8626"/>
            <a:ext cx="9201648" cy="5184475"/>
          </a:xfrm>
          <a:prstGeom prst="rect">
            <a:avLst/>
          </a:prstGeom>
          <a:noFill/>
          <a:ln>
            <a:noFill/>
          </a:ln>
        </p:spPr>
      </p:pic>
      <p:sp>
        <p:nvSpPr>
          <p:cNvPr id="137" name="Google Shape;137;p26"/>
          <p:cNvSpPr txBox="1"/>
          <p:nvPr>
            <p:ph type="title"/>
          </p:nvPr>
        </p:nvSpPr>
        <p:spPr>
          <a:xfrm>
            <a:off x="5223000" y="2088622"/>
            <a:ext cx="2957700" cy="19299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3600"/>
              <a:buNone/>
              <a:defRPr b="0" sz="3600">
                <a:solidFill>
                  <a:schemeClr val="lt1"/>
                </a:solidFill>
              </a:defRPr>
            </a:lvl1pPr>
            <a:lvl2pPr lvl="1" rtl="0" algn="ctr">
              <a:lnSpc>
                <a:spcPct val="100000"/>
              </a:lnSpc>
              <a:spcBef>
                <a:spcPts val="0"/>
              </a:spcBef>
              <a:spcAft>
                <a:spcPts val="0"/>
              </a:spcAft>
              <a:buClr>
                <a:schemeClr val="lt1"/>
              </a:buClr>
              <a:buSzPts val="3600"/>
              <a:buNone/>
              <a:defRPr b="0" sz="3600">
                <a:solidFill>
                  <a:schemeClr val="lt1"/>
                </a:solidFill>
              </a:defRPr>
            </a:lvl2pPr>
            <a:lvl3pPr lvl="2" rtl="0" algn="ctr">
              <a:lnSpc>
                <a:spcPct val="100000"/>
              </a:lnSpc>
              <a:spcBef>
                <a:spcPts val="0"/>
              </a:spcBef>
              <a:spcAft>
                <a:spcPts val="0"/>
              </a:spcAft>
              <a:buClr>
                <a:schemeClr val="lt1"/>
              </a:buClr>
              <a:buSzPts val="3600"/>
              <a:buNone/>
              <a:defRPr b="0" sz="3600">
                <a:solidFill>
                  <a:schemeClr val="lt1"/>
                </a:solidFill>
              </a:defRPr>
            </a:lvl3pPr>
            <a:lvl4pPr lvl="3" rtl="0" algn="ctr">
              <a:lnSpc>
                <a:spcPct val="100000"/>
              </a:lnSpc>
              <a:spcBef>
                <a:spcPts val="0"/>
              </a:spcBef>
              <a:spcAft>
                <a:spcPts val="0"/>
              </a:spcAft>
              <a:buClr>
                <a:schemeClr val="lt1"/>
              </a:buClr>
              <a:buSzPts val="3600"/>
              <a:buNone/>
              <a:defRPr b="0" sz="3600">
                <a:solidFill>
                  <a:schemeClr val="lt1"/>
                </a:solidFill>
              </a:defRPr>
            </a:lvl4pPr>
            <a:lvl5pPr lvl="4" rtl="0" algn="ctr">
              <a:lnSpc>
                <a:spcPct val="100000"/>
              </a:lnSpc>
              <a:spcBef>
                <a:spcPts val="0"/>
              </a:spcBef>
              <a:spcAft>
                <a:spcPts val="0"/>
              </a:spcAft>
              <a:buClr>
                <a:schemeClr val="lt1"/>
              </a:buClr>
              <a:buSzPts val="3600"/>
              <a:buNone/>
              <a:defRPr b="0" sz="3600">
                <a:solidFill>
                  <a:schemeClr val="lt1"/>
                </a:solidFill>
              </a:defRPr>
            </a:lvl5pPr>
            <a:lvl6pPr lvl="5" rtl="0" algn="ctr">
              <a:lnSpc>
                <a:spcPct val="100000"/>
              </a:lnSpc>
              <a:spcBef>
                <a:spcPts val="0"/>
              </a:spcBef>
              <a:spcAft>
                <a:spcPts val="0"/>
              </a:spcAft>
              <a:buClr>
                <a:schemeClr val="lt1"/>
              </a:buClr>
              <a:buSzPts val="3600"/>
              <a:buNone/>
              <a:defRPr b="0" sz="3600">
                <a:solidFill>
                  <a:schemeClr val="lt1"/>
                </a:solidFill>
              </a:defRPr>
            </a:lvl6pPr>
            <a:lvl7pPr lvl="6" rtl="0" algn="ctr">
              <a:lnSpc>
                <a:spcPct val="100000"/>
              </a:lnSpc>
              <a:spcBef>
                <a:spcPts val="0"/>
              </a:spcBef>
              <a:spcAft>
                <a:spcPts val="0"/>
              </a:spcAft>
              <a:buClr>
                <a:schemeClr val="lt1"/>
              </a:buClr>
              <a:buSzPts val="3600"/>
              <a:buNone/>
              <a:defRPr b="0" sz="3600">
                <a:solidFill>
                  <a:schemeClr val="lt1"/>
                </a:solidFill>
              </a:defRPr>
            </a:lvl7pPr>
            <a:lvl8pPr lvl="7" rtl="0" algn="ctr">
              <a:lnSpc>
                <a:spcPct val="100000"/>
              </a:lnSpc>
              <a:spcBef>
                <a:spcPts val="0"/>
              </a:spcBef>
              <a:spcAft>
                <a:spcPts val="0"/>
              </a:spcAft>
              <a:buClr>
                <a:schemeClr val="lt1"/>
              </a:buClr>
              <a:buSzPts val="3600"/>
              <a:buNone/>
              <a:defRPr b="0" sz="3600">
                <a:solidFill>
                  <a:schemeClr val="lt1"/>
                </a:solidFill>
              </a:defRPr>
            </a:lvl8pPr>
            <a:lvl9pPr lvl="8" rtl="0" algn="ctr">
              <a:lnSpc>
                <a:spcPct val="100000"/>
              </a:lnSpc>
              <a:spcBef>
                <a:spcPts val="0"/>
              </a:spcBef>
              <a:spcAft>
                <a:spcPts val="0"/>
              </a:spcAft>
              <a:buClr>
                <a:schemeClr val="lt1"/>
              </a:buClr>
              <a:buSzPts val="3600"/>
              <a:buNone/>
              <a:defRPr b="0" sz="3600">
                <a:solidFill>
                  <a:schemeClr val="lt1"/>
                </a:solidFill>
              </a:defRPr>
            </a:lvl9pPr>
          </a:lstStyle>
          <a:p/>
        </p:txBody>
      </p:sp>
      <p:sp>
        <p:nvSpPr>
          <p:cNvPr id="138" name="Google Shape;138;p26"/>
          <p:cNvSpPr txBox="1"/>
          <p:nvPr>
            <p:ph idx="1" type="subTitle"/>
          </p:nvPr>
        </p:nvSpPr>
        <p:spPr>
          <a:xfrm>
            <a:off x="203450" y="4201425"/>
            <a:ext cx="3158100" cy="896700"/>
          </a:xfrm>
          <a:prstGeom prst="rect">
            <a:avLst/>
          </a:prstGeom>
          <a:noFill/>
          <a:ln>
            <a:noFill/>
          </a:ln>
        </p:spPr>
        <p:txBody>
          <a:bodyPr anchorCtr="0" anchor="t" bIns="0" lIns="91425" spcFirstLastPara="1" rIns="0" wrap="square" tIns="0">
            <a:normAutofit/>
          </a:bodyPr>
          <a:lstStyle>
            <a:lvl1pPr lvl="0" rtl="0" algn="l">
              <a:lnSpc>
                <a:spcPct val="100000"/>
              </a:lnSpc>
              <a:spcBef>
                <a:spcPts val="0"/>
              </a:spcBef>
              <a:spcAft>
                <a:spcPts val="0"/>
              </a:spcAft>
              <a:buClr>
                <a:schemeClr val="lt1"/>
              </a:buClr>
              <a:buSzPts val="700"/>
              <a:buNone/>
              <a:defRPr sz="700">
                <a:solidFill>
                  <a:schemeClr val="lt1"/>
                </a:solidFill>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900"/>
              <a:buNone/>
              <a:defRPr/>
            </a:lvl3pPr>
            <a:lvl4pPr lvl="3" rtl="0" algn="l">
              <a:lnSpc>
                <a:spcPct val="100000"/>
              </a:lnSpc>
              <a:spcBef>
                <a:spcPts val="0"/>
              </a:spcBef>
              <a:spcAft>
                <a:spcPts val="0"/>
              </a:spcAft>
              <a:buSzPts val="8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600"/>
              <a:buNone/>
              <a:defRPr/>
            </a:lvl6pPr>
            <a:lvl7pPr lvl="6" rtl="0" algn="l">
              <a:lnSpc>
                <a:spcPct val="100000"/>
              </a:lnSpc>
              <a:spcBef>
                <a:spcPts val="0"/>
              </a:spcBef>
              <a:spcAft>
                <a:spcPts val="0"/>
              </a:spcAft>
              <a:buSzPts val="600"/>
              <a:buNone/>
              <a:defRPr/>
            </a:lvl7pPr>
            <a:lvl8pPr lvl="7" rtl="0" algn="l">
              <a:lnSpc>
                <a:spcPct val="100000"/>
              </a:lnSpc>
              <a:spcBef>
                <a:spcPts val="0"/>
              </a:spcBef>
              <a:spcAft>
                <a:spcPts val="0"/>
              </a:spcAft>
              <a:buSzPts val="600"/>
              <a:buNone/>
              <a:defRPr/>
            </a:lvl8pPr>
            <a:lvl9pPr lvl="8" rtl="0" algn="l">
              <a:lnSpc>
                <a:spcPct val="100000"/>
              </a:lnSpc>
              <a:spcBef>
                <a:spcPts val="0"/>
              </a:spcBef>
              <a:spcAft>
                <a:spcPts val="0"/>
              </a:spcAft>
              <a:buSzPts val="600"/>
              <a:buNone/>
              <a:defRPr/>
            </a:lvl9pPr>
          </a:lstStyle>
          <a:p/>
        </p:txBody>
      </p:sp>
      <p:pic>
        <p:nvPicPr>
          <p:cNvPr id="139" name="Google Shape;139;p26"/>
          <p:cNvPicPr preferRelativeResize="0"/>
          <p:nvPr/>
        </p:nvPicPr>
        <p:blipFill rotWithShape="1">
          <a:blip r:embed="rId3">
            <a:alphaModFix/>
          </a:blip>
          <a:srcRect b="0" l="0" r="0" t="0"/>
          <a:stretch/>
        </p:blipFill>
        <p:spPr>
          <a:xfrm>
            <a:off x="1387400" y="2005354"/>
            <a:ext cx="2560550" cy="64012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 Light" type="title">
  <p:cSld name="TITLE">
    <p:spTree>
      <p:nvGrpSpPr>
        <p:cNvPr id="140" name="Shape 140"/>
        <p:cNvGrpSpPr/>
        <p:nvPr/>
      </p:nvGrpSpPr>
      <p:grpSpPr>
        <a:xfrm>
          <a:off x="0" y="0"/>
          <a:ext cx="0" cy="0"/>
          <a:chOff x="0" y="0"/>
          <a:chExt cx="0" cy="0"/>
        </a:xfrm>
      </p:grpSpPr>
      <p:pic>
        <p:nvPicPr>
          <p:cNvPr id="141" name="Google Shape;141;p27"/>
          <p:cNvPicPr preferRelativeResize="0"/>
          <p:nvPr/>
        </p:nvPicPr>
        <p:blipFill rotWithShape="1">
          <a:blip r:embed="rId2">
            <a:alphaModFix/>
          </a:blip>
          <a:srcRect b="0" l="0" r="0" t="0"/>
          <a:stretch/>
        </p:blipFill>
        <p:spPr>
          <a:xfrm>
            <a:off x="-8626" y="736258"/>
            <a:ext cx="9144003" cy="4415732"/>
          </a:xfrm>
          <a:prstGeom prst="rect">
            <a:avLst/>
          </a:prstGeom>
          <a:noFill/>
          <a:ln>
            <a:noFill/>
          </a:ln>
        </p:spPr>
      </p:pic>
      <p:pic>
        <p:nvPicPr>
          <p:cNvPr id="142" name="Google Shape;142;p27"/>
          <p:cNvPicPr preferRelativeResize="0"/>
          <p:nvPr/>
        </p:nvPicPr>
        <p:blipFill rotWithShape="1">
          <a:blip r:embed="rId3">
            <a:alphaModFix/>
          </a:blip>
          <a:srcRect b="0" l="0" r="0" t="0"/>
          <a:stretch/>
        </p:blipFill>
        <p:spPr>
          <a:xfrm>
            <a:off x="168200" y="1794396"/>
            <a:ext cx="3597500" cy="899350"/>
          </a:xfrm>
          <a:prstGeom prst="rect">
            <a:avLst/>
          </a:prstGeom>
          <a:noFill/>
          <a:ln>
            <a:noFill/>
          </a:ln>
        </p:spPr>
      </p:pic>
      <p:grpSp>
        <p:nvGrpSpPr>
          <p:cNvPr id="143" name="Google Shape;143;p27"/>
          <p:cNvGrpSpPr/>
          <p:nvPr/>
        </p:nvGrpSpPr>
        <p:grpSpPr>
          <a:xfrm>
            <a:off x="5732225" y="2263843"/>
            <a:ext cx="3194697" cy="431100"/>
            <a:chOff x="5732225" y="2392169"/>
            <a:chExt cx="3194697" cy="431100"/>
          </a:xfrm>
        </p:grpSpPr>
        <p:sp>
          <p:nvSpPr>
            <p:cNvPr id="144" name="Google Shape;144;p27"/>
            <p:cNvSpPr txBox="1"/>
            <p:nvPr/>
          </p:nvSpPr>
          <p:spPr>
            <a:xfrm>
              <a:off x="5732225" y="2392169"/>
              <a:ext cx="3057900" cy="431100"/>
            </a:xfrm>
            <a:prstGeom prst="rect">
              <a:avLst/>
            </a:prstGeom>
            <a:noFill/>
            <a:ln>
              <a:noFill/>
            </a:ln>
          </p:spPr>
          <p:txBody>
            <a:bodyPr anchorCtr="0" anchor="t" bIns="91425" lIns="0" spcFirstLastPara="1" rIns="91425" wrap="square" tIns="91425">
              <a:spAutoFit/>
            </a:bodyPr>
            <a:lstStyle/>
            <a:p>
              <a:pPr indent="0" lvl="0" marL="0" marR="0" rtl="0" algn="r">
                <a:lnSpc>
                  <a:spcPct val="100000"/>
                </a:lnSpc>
                <a:spcBef>
                  <a:spcPts val="0"/>
                </a:spcBef>
                <a:spcAft>
                  <a:spcPts val="0"/>
                </a:spcAft>
                <a:buClr>
                  <a:srgbClr val="000000"/>
                </a:buClr>
                <a:buSzPts val="1600"/>
                <a:buFont typeface="Arial"/>
                <a:buNone/>
              </a:pPr>
              <a:r>
                <a:rPr b="0" i="1" lang="en" sz="1600" u="none" cap="none" strike="noStrike">
                  <a:solidFill>
                    <a:srgbClr val="000000"/>
                  </a:solidFill>
                  <a:latin typeface="Corbel"/>
                  <a:ea typeface="Corbel"/>
                  <a:cs typeface="Corbel"/>
                  <a:sym typeface="Corbel"/>
                </a:rPr>
                <a:t>Building Success Together</a:t>
              </a:r>
              <a:endParaRPr b="0" i="1" sz="1600" u="none" cap="none" strike="noStrike">
                <a:solidFill>
                  <a:srgbClr val="000000"/>
                </a:solidFill>
                <a:latin typeface="Corbel"/>
                <a:ea typeface="Corbel"/>
                <a:cs typeface="Corbel"/>
                <a:sym typeface="Corbel"/>
              </a:endParaRPr>
            </a:p>
          </p:txBody>
        </p:sp>
        <p:sp>
          <p:nvSpPr>
            <p:cNvPr id="145" name="Google Shape;145;p27"/>
            <p:cNvSpPr txBox="1"/>
            <p:nvPr/>
          </p:nvSpPr>
          <p:spPr>
            <a:xfrm>
              <a:off x="8607722" y="2412721"/>
              <a:ext cx="319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Corbel"/>
                  <a:ea typeface="Corbel"/>
                  <a:cs typeface="Corbel"/>
                  <a:sym typeface="Corbel"/>
                </a:rPr>
                <a:t>®</a:t>
              </a:r>
              <a:endParaRPr b="0" i="0" sz="800" u="none" cap="none" strike="noStrike">
                <a:solidFill>
                  <a:srgbClr val="000000"/>
                </a:solidFill>
                <a:latin typeface="Corbel"/>
                <a:ea typeface="Corbel"/>
                <a:cs typeface="Corbel"/>
                <a:sym typeface="Corbel"/>
              </a:endParaRPr>
            </a:p>
          </p:txBody>
        </p:sp>
      </p:grpSp>
      <p:sp>
        <p:nvSpPr>
          <p:cNvPr id="146" name="Google Shape;146;p27"/>
          <p:cNvSpPr txBox="1"/>
          <p:nvPr/>
        </p:nvSpPr>
        <p:spPr>
          <a:xfrm>
            <a:off x="219615" y="4713935"/>
            <a:ext cx="983400" cy="323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Corbel"/>
                <a:ea typeface="Corbel"/>
                <a:cs typeface="Corbel"/>
                <a:sym typeface="Corbel"/>
              </a:rPr>
              <a:t>nisum.com</a:t>
            </a:r>
            <a:endParaRPr b="0" i="0" sz="800" u="none" cap="none" strike="noStrike">
              <a:solidFill>
                <a:schemeClr val="lt1"/>
              </a:solidFill>
              <a:latin typeface="Corbel"/>
              <a:ea typeface="Corbel"/>
              <a:cs typeface="Corbel"/>
              <a:sym typeface="Corbel"/>
            </a:endParaRPr>
          </a:p>
        </p:txBody>
      </p:sp>
    </p:spTree>
  </p:cSld>
  <p:clrMapOvr>
    <a:masterClrMapping/>
  </p:clrMapOvr>
  <p:extLst>
    <p:ext uri="{DCECCB84-F9BA-43D5-87BE-67443E8EF086}">
      <p15:sldGuideLst>
        <p15:guide id="1" orient="horz" pos="1620">
          <p15:clr>
            <a:srgbClr val="FA7B17"/>
          </p15:clr>
        </p15:guide>
        <p15:guide id="2" pos="194">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 Dark">
  <p:cSld name="TITLE_1">
    <p:spTree>
      <p:nvGrpSpPr>
        <p:cNvPr id="147" name="Shape 147"/>
        <p:cNvGrpSpPr/>
        <p:nvPr/>
      </p:nvGrpSpPr>
      <p:grpSpPr>
        <a:xfrm>
          <a:off x="0" y="0"/>
          <a:ext cx="0" cy="0"/>
          <a:chOff x="0" y="0"/>
          <a:chExt cx="0" cy="0"/>
        </a:xfrm>
      </p:grpSpPr>
      <p:pic>
        <p:nvPicPr>
          <p:cNvPr id="148" name="Google Shape;148;p28"/>
          <p:cNvPicPr preferRelativeResize="0"/>
          <p:nvPr/>
        </p:nvPicPr>
        <p:blipFill rotWithShape="1">
          <a:blip r:embed="rId2">
            <a:alphaModFix/>
          </a:blip>
          <a:srcRect b="0" l="79" r="89" t="0"/>
          <a:stretch/>
        </p:blipFill>
        <p:spPr>
          <a:xfrm>
            <a:off x="-8625" y="-8626"/>
            <a:ext cx="9201648" cy="5184475"/>
          </a:xfrm>
          <a:prstGeom prst="rect">
            <a:avLst/>
          </a:prstGeom>
          <a:noFill/>
          <a:ln>
            <a:noFill/>
          </a:ln>
        </p:spPr>
      </p:pic>
      <p:pic>
        <p:nvPicPr>
          <p:cNvPr id="149" name="Google Shape;149;p28"/>
          <p:cNvPicPr preferRelativeResize="0"/>
          <p:nvPr/>
        </p:nvPicPr>
        <p:blipFill rotWithShape="1">
          <a:blip r:embed="rId3">
            <a:alphaModFix/>
          </a:blip>
          <a:srcRect b="0" l="0" r="0" t="0"/>
          <a:stretch/>
        </p:blipFill>
        <p:spPr>
          <a:xfrm>
            <a:off x="317375" y="1853950"/>
            <a:ext cx="3423650" cy="855898"/>
          </a:xfrm>
          <a:prstGeom prst="rect">
            <a:avLst/>
          </a:prstGeom>
          <a:noFill/>
          <a:ln>
            <a:noFill/>
          </a:ln>
        </p:spPr>
      </p:pic>
      <p:sp>
        <p:nvSpPr>
          <p:cNvPr id="150" name="Google Shape;150;p28"/>
          <p:cNvSpPr txBox="1"/>
          <p:nvPr/>
        </p:nvSpPr>
        <p:spPr>
          <a:xfrm>
            <a:off x="1587331" y="2563586"/>
            <a:ext cx="2016900" cy="3540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100"/>
              <a:buFont typeface="Arial"/>
              <a:buNone/>
            </a:pPr>
            <a:r>
              <a:rPr b="0" i="1" lang="en" sz="1100" u="none" cap="none" strike="noStrike">
                <a:solidFill>
                  <a:schemeClr val="lt1"/>
                </a:solidFill>
                <a:latin typeface="Corbel"/>
                <a:ea typeface="Corbel"/>
                <a:cs typeface="Corbel"/>
                <a:sym typeface="Corbel"/>
              </a:rPr>
              <a:t>Building Success Together</a:t>
            </a:r>
            <a:endParaRPr b="0" i="1" sz="1100" u="none" cap="none" strike="noStrike">
              <a:solidFill>
                <a:schemeClr val="lt1"/>
              </a:solidFill>
              <a:latin typeface="Corbel"/>
              <a:ea typeface="Corbel"/>
              <a:cs typeface="Corbel"/>
              <a:sym typeface="Corbel"/>
            </a:endParaRPr>
          </a:p>
        </p:txBody>
      </p:sp>
    </p:spTree>
  </p:cSld>
  <p:clrMapOvr>
    <a:masterClrMapping/>
  </p:clrMapOvr>
  <p:extLst>
    <p:ext uri="{DCECCB84-F9BA-43D5-87BE-67443E8EF086}">
      <p15:sldGuideLst>
        <p15:guide id="1" orient="horz" pos="1584">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Light - Team">
  <p:cSld name="SECTION_HEADER_2_1_1_1">
    <p:spTree>
      <p:nvGrpSpPr>
        <p:cNvPr id="151" name="Shape 151"/>
        <p:cNvGrpSpPr/>
        <p:nvPr/>
      </p:nvGrpSpPr>
      <p:grpSpPr>
        <a:xfrm>
          <a:off x="0" y="0"/>
          <a:ext cx="0" cy="0"/>
          <a:chOff x="0" y="0"/>
          <a:chExt cx="0" cy="0"/>
        </a:xfrm>
      </p:grpSpPr>
      <p:pic>
        <p:nvPicPr>
          <p:cNvPr id="152" name="Google Shape;152;p29"/>
          <p:cNvPicPr preferRelativeResize="0"/>
          <p:nvPr/>
        </p:nvPicPr>
        <p:blipFill rotWithShape="1">
          <a:blip r:embed="rId2">
            <a:alphaModFix/>
          </a:blip>
          <a:srcRect b="0" l="0" r="0" t="0"/>
          <a:stretch/>
        </p:blipFill>
        <p:spPr>
          <a:xfrm>
            <a:off x="-30538" y="8554"/>
            <a:ext cx="9205075" cy="5143500"/>
          </a:xfrm>
          <a:prstGeom prst="rect">
            <a:avLst/>
          </a:prstGeom>
          <a:noFill/>
          <a:ln>
            <a:noFill/>
          </a:ln>
        </p:spPr>
      </p:pic>
      <p:pic>
        <p:nvPicPr>
          <p:cNvPr id="153" name="Google Shape;153;p29"/>
          <p:cNvPicPr preferRelativeResize="0"/>
          <p:nvPr/>
        </p:nvPicPr>
        <p:blipFill rotWithShape="1">
          <a:blip r:embed="rId3">
            <a:alphaModFix/>
          </a:blip>
          <a:srcRect b="0" l="0" r="10" t="0"/>
          <a:stretch/>
        </p:blipFill>
        <p:spPr>
          <a:xfrm>
            <a:off x="178249" y="4744541"/>
            <a:ext cx="849724" cy="212450"/>
          </a:xfrm>
          <a:prstGeom prst="rect">
            <a:avLst/>
          </a:prstGeom>
          <a:noFill/>
          <a:ln>
            <a:noFill/>
          </a:ln>
        </p:spPr>
      </p:pic>
      <p:sp>
        <p:nvSpPr>
          <p:cNvPr id="154" name="Google Shape;154;p29"/>
          <p:cNvSpPr txBox="1"/>
          <p:nvPr>
            <p:ph type="title"/>
          </p:nvPr>
        </p:nvSpPr>
        <p:spPr>
          <a:xfrm>
            <a:off x="209550" y="3361950"/>
            <a:ext cx="7439100" cy="1285500"/>
          </a:xfrm>
          <a:prstGeom prst="rect">
            <a:avLst/>
          </a:prstGeom>
          <a:noFill/>
          <a:ln>
            <a:noFill/>
          </a:ln>
        </p:spPr>
        <p:txBody>
          <a:bodyPr anchorCtr="0" anchor="t" bIns="0" lIns="91425" spcFirstLastPara="1" rIns="0" wrap="square" tIns="91425">
            <a:noAutofit/>
          </a:bodyPr>
          <a:lstStyle>
            <a:lvl1pPr lvl="0" rtl="0" algn="l">
              <a:lnSpc>
                <a:spcPct val="100000"/>
              </a:lnSpc>
              <a:spcBef>
                <a:spcPts val="0"/>
              </a:spcBef>
              <a:spcAft>
                <a:spcPts val="0"/>
              </a:spcAft>
              <a:buClr>
                <a:schemeClr val="lt1"/>
              </a:buClr>
              <a:buSzPts val="3200"/>
              <a:buNone/>
              <a:defRPr b="1" sz="3200">
                <a:solidFill>
                  <a:schemeClr val="lt1"/>
                </a:solidFill>
              </a:defRPr>
            </a:lvl1pPr>
            <a:lvl2pPr lvl="1" rtl="0" algn="ctr">
              <a:lnSpc>
                <a:spcPct val="100000"/>
              </a:lnSpc>
              <a:spcBef>
                <a:spcPts val="0"/>
              </a:spcBef>
              <a:spcAft>
                <a:spcPts val="0"/>
              </a:spcAft>
              <a:buSzPts val="3200"/>
              <a:buNone/>
              <a:defRPr sz="3200"/>
            </a:lvl2pPr>
            <a:lvl3pPr lvl="2" rtl="0" algn="ctr">
              <a:lnSpc>
                <a:spcPct val="100000"/>
              </a:lnSpc>
              <a:spcBef>
                <a:spcPts val="0"/>
              </a:spcBef>
              <a:spcAft>
                <a:spcPts val="0"/>
              </a:spcAft>
              <a:buSzPts val="3200"/>
              <a:buNone/>
              <a:defRPr sz="3200"/>
            </a:lvl3pPr>
            <a:lvl4pPr lvl="3" rtl="0" algn="ctr">
              <a:lnSpc>
                <a:spcPct val="100000"/>
              </a:lnSpc>
              <a:spcBef>
                <a:spcPts val="0"/>
              </a:spcBef>
              <a:spcAft>
                <a:spcPts val="0"/>
              </a:spcAft>
              <a:buSzPts val="3200"/>
              <a:buNone/>
              <a:defRPr sz="3200"/>
            </a:lvl4pPr>
            <a:lvl5pPr lvl="4" rtl="0" algn="ctr">
              <a:lnSpc>
                <a:spcPct val="100000"/>
              </a:lnSpc>
              <a:spcBef>
                <a:spcPts val="0"/>
              </a:spcBef>
              <a:spcAft>
                <a:spcPts val="0"/>
              </a:spcAft>
              <a:buSzPts val="3200"/>
              <a:buNone/>
              <a:defRPr sz="3200"/>
            </a:lvl5pPr>
            <a:lvl6pPr lvl="5" rtl="0" algn="ctr">
              <a:lnSpc>
                <a:spcPct val="100000"/>
              </a:lnSpc>
              <a:spcBef>
                <a:spcPts val="0"/>
              </a:spcBef>
              <a:spcAft>
                <a:spcPts val="0"/>
              </a:spcAft>
              <a:buSzPts val="3200"/>
              <a:buNone/>
              <a:defRPr sz="3200"/>
            </a:lvl6pPr>
            <a:lvl7pPr lvl="6" rtl="0" algn="ctr">
              <a:lnSpc>
                <a:spcPct val="100000"/>
              </a:lnSpc>
              <a:spcBef>
                <a:spcPts val="0"/>
              </a:spcBef>
              <a:spcAft>
                <a:spcPts val="0"/>
              </a:spcAft>
              <a:buSzPts val="3200"/>
              <a:buNone/>
              <a:defRPr sz="3200"/>
            </a:lvl7pPr>
            <a:lvl8pPr lvl="7" rtl="0" algn="ctr">
              <a:lnSpc>
                <a:spcPct val="100000"/>
              </a:lnSpc>
              <a:spcBef>
                <a:spcPts val="0"/>
              </a:spcBef>
              <a:spcAft>
                <a:spcPts val="0"/>
              </a:spcAft>
              <a:buSzPts val="3200"/>
              <a:buNone/>
              <a:defRPr sz="3200"/>
            </a:lvl8pPr>
            <a:lvl9pPr lvl="8" rtl="0" algn="ctr">
              <a:lnSpc>
                <a:spcPct val="100000"/>
              </a:lnSpc>
              <a:spcBef>
                <a:spcPts val="0"/>
              </a:spcBef>
              <a:spcAft>
                <a:spcPts val="0"/>
              </a:spcAft>
              <a:buSzPts val="3200"/>
              <a:buNone/>
              <a:defRPr sz="32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Light - Digital 1">
  <p:cSld name="SECTION_HEADER_2_1_1_1_2_2">
    <p:spTree>
      <p:nvGrpSpPr>
        <p:cNvPr id="155" name="Shape 155"/>
        <p:cNvGrpSpPr/>
        <p:nvPr/>
      </p:nvGrpSpPr>
      <p:grpSpPr>
        <a:xfrm>
          <a:off x="0" y="0"/>
          <a:ext cx="0" cy="0"/>
          <a:chOff x="0" y="0"/>
          <a:chExt cx="0" cy="0"/>
        </a:xfrm>
      </p:grpSpPr>
      <p:pic>
        <p:nvPicPr>
          <p:cNvPr id="156" name="Google Shape;156;p30"/>
          <p:cNvPicPr preferRelativeResize="0"/>
          <p:nvPr/>
        </p:nvPicPr>
        <p:blipFill rotWithShape="1">
          <a:blip r:embed="rId2">
            <a:alphaModFix/>
          </a:blip>
          <a:srcRect b="7827" l="0" r="0" t="7827"/>
          <a:stretch/>
        </p:blipFill>
        <p:spPr>
          <a:xfrm>
            <a:off x="-30550" y="-28825"/>
            <a:ext cx="9205100" cy="5174974"/>
          </a:xfrm>
          <a:prstGeom prst="rect">
            <a:avLst/>
          </a:prstGeom>
          <a:noFill/>
          <a:ln>
            <a:noFill/>
          </a:ln>
        </p:spPr>
      </p:pic>
      <p:pic>
        <p:nvPicPr>
          <p:cNvPr id="157" name="Google Shape;157;p30"/>
          <p:cNvPicPr preferRelativeResize="0"/>
          <p:nvPr/>
        </p:nvPicPr>
        <p:blipFill rotWithShape="1">
          <a:blip r:embed="rId3">
            <a:alphaModFix/>
          </a:blip>
          <a:srcRect b="0" l="0" r="0" t="0"/>
          <a:stretch/>
        </p:blipFill>
        <p:spPr>
          <a:xfrm>
            <a:off x="-30538" y="8554"/>
            <a:ext cx="9205075" cy="5143500"/>
          </a:xfrm>
          <a:prstGeom prst="rect">
            <a:avLst/>
          </a:prstGeom>
          <a:noFill/>
          <a:ln>
            <a:noFill/>
          </a:ln>
        </p:spPr>
      </p:pic>
      <p:sp>
        <p:nvSpPr>
          <p:cNvPr id="158" name="Google Shape;158;p30"/>
          <p:cNvSpPr txBox="1"/>
          <p:nvPr>
            <p:ph type="title"/>
          </p:nvPr>
        </p:nvSpPr>
        <p:spPr>
          <a:xfrm>
            <a:off x="209550" y="3361950"/>
            <a:ext cx="7439100" cy="1285500"/>
          </a:xfrm>
          <a:prstGeom prst="rect">
            <a:avLst/>
          </a:prstGeom>
          <a:noFill/>
          <a:ln>
            <a:noFill/>
          </a:ln>
        </p:spPr>
        <p:txBody>
          <a:bodyPr anchorCtr="0" anchor="t" bIns="0" lIns="91425" spcFirstLastPara="1" rIns="0" wrap="square" tIns="91425">
            <a:noAutofit/>
          </a:bodyPr>
          <a:lstStyle>
            <a:lvl1pPr lvl="0" rtl="0" algn="l">
              <a:lnSpc>
                <a:spcPct val="100000"/>
              </a:lnSpc>
              <a:spcBef>
                <a:spcPts val="0"/>
              </a:spcBef>
              <a:spcAft>
                <a:spcPts val="0"/>
              </a:spcAft>
              <a:buClr>
                <a:schemeClr val="lt1"/>
              </a:buClr>
              <a:buSzPts val="3200"/>
              <a:buNone/>
              <a:defRPr b="1" sz="3200">
                <a:solidFill>
                  <a:schemeClr val="lt1"/>
                </a:solidFill>
              </a:defRPr>
            </a:lvl1pPr>
            <a:lvl2pPr lvl="1" rtl="0" algn="ctr">
              <a:lnSpc>
                <a:spcPct val="100000"/>
              </a:lnSpc>
              <a:spcBef>
                <a:spcPts val="0"/>
              </a:spcBef>
              <a:spcAft>
                <a:spcPts val="0"/>
              </a:spcAft>
              <a:buSzPts val="3200"/>
              <a:buNone/>
              <a:defRPr sz="3200"/>
            </a:lvl2pPr>
            <a:lvl3pPr lvl="2" rtl="0" algn="ctr">
              <a:lnSpc>
                <a:spcPct val="100000"/>
              </a:lnSpc>
              <a:spcBef>
                <a:spcPts val="0"/>
              </a:spcBef>
              <a:spcAft>
                <a:spcPts val="0"/>
              </a:spcAft>
              <a:buSzPts val="3200"/>
              <a:buNone/>
              <a:defRPr sz="3200"/>
            </a:lvl3pPr>
            <a:lvl4pPr lvl="3" rtl="0" algn="ctr">
              <a:lnSpc>
                <a:spcPct val="100000"/>
              </a:lnSpc>
              <a:spcBef>
                <a:spcPts val="0"/>
              </a:spcBef>
              <a:spcAft>
                <a:spcPts val="0"/>
              </a:spcAft>
              <a:buSzPts val="3200"/>
              <a:buNone/>
              <a:defRPr sz="3200"/>
            </a:lvl4pPr>
            <a:lvl5pPr lvl="4" rtl="0" algn="ctr">
              <a:lnSpc>
                <a:spcPct val="100000"/>
              </a:lnSpc>
              <a:spcBef>
                <a:spcPts val="0"/>
              </a:spcBef>
              <a:spcAft>
                <a:spcPts val="0"/>
              </a:spcAft>
              <a:buSzPts val="3200"/>
              <a:buNone/>
              <a:defRPr sz="3200"/>
            </a:lvl5pPr>
            <a:lvl6pPr lvl="5" rtl="0" algn="ctr">
              <a:lnSpc>
                <a:spcPct val="100000"/>
              </a:lnSpc>
              <a:spcBef>
                <a:spcPts val="0"/>
              </a:spcBef>
              <a:spcAft>
                <a:spcPts val="0"/>
              </a:spcAft>
              <a:buSzPts val="3200"/>
              <a:buNone/>
              <a:defRPr sz="3200"/>
            </a:lvl6pPr>
            <a:lvl7pPr lvl="6" rtl="0" algn="ctr">
              <a:lnSpc>
                <a:spcPct val="100000"/>
              </a:lnSpc>
              <a:spcBef>
                <a:spcPts val="0"/>
              </a:spcBef>
              <a:spcAft>
                <a:spcPts val="0"/>
              </a:spcAft>
              <a:buSzPts val="3200"/>
              <a:buNone/>
              <a:defRPr sz="3200"/>
            </a:lvl7pPr>
            <a:lvl8pPr lvl="7" rtl="0" algn="ctr">
              <a:lnSpc>
                <a:spcPct val="100000"/>
              </a:lnSpc>
              <a:spcBef>
                <a:spcPts val="0"/>
              </a:spcBef>
              <a:spcAft>
                <a:spcPts val="0"/>
              </a:spcAft>
              <a:buSzPts val="3200"/>
              <a:buNone/>
              <a:defRPr sz="3200"/>
            </a:lvl8pPr>
            <a:lvl9pPr lvl="8" rtl="0" algn="ctr">
              <a:lnSpc>
                <a:spcPct val="100000"/>
              </a:lnSpc>
              <a:spcBef>
                <a:spcPts val="0"/>
              </a:spcBef>
              <a:spcAft>
                <a:spcPts val="0"/>
              </a:spcAft>
              <a:buSzPts val="3200"/>
              <a:buNone/>
              <a:defRPr sz="3200"/>
            </a:lvl9pPr>
          </a:lstStyle>
          <a:p/>
        </p:txBody>
      </p:sp>
      <p:pic>
        <p:nvPicPr>
          <p:cNvPr id="159" name="Google Shape;159;p30"/>
          <p:cNvPicPr preferRelativeResize="0"/>
          <p:nvPr/>
        </p:nvPicPr>
        <p:blipFill rotWithShape="1">
          <a:blip r:embed="rId4">
            <a:alphaModFix/>
          </a:blip>
          <a:srcRect b="0" l="0" r="10" t="0"/>
          <a:stretch/>
        </p:blipFill>
        <p:spPr>
          <a:xfrm>
            <a:off x="178249" y="4744541"/>
            <a:ext cx="849724" cy="21245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Light - Insights &amp; Analytics">
  <p:cSld name="SECTION_HEADER_2_1_1_1_2_1">
    <p:spTree>
      <p:nvGrpSpPr>
        <p:cNvPr id="160" name="Shape 160"/>
        <p:cNvGrpSpPr/>
        <p:nvPr/>
      </p:nvGrpSpPr>
      <p:grpSpPr>
        <a:xfrm>
          <a:off x="0" y="0"/>
          <a:ext cx="0" cy="0"/>
          <a:chOff x="0" y="0"/>
          <a:chExt cx="0" cy="0"/>
        </a:xfrm>
      </p:grpSpPr>
      <p:pic>
        <p:nvPicPr>
          <p:cNvPr id="161" name="Google Shape;161;p31"/>
          <p:cNvPicPr preferRelativeResize="0"/>
          <p:nvPr/>
        </p:nvPicPr>
        <p:blipFill rotWithShape="1">
          <a:blip r:embed="rId2">
            <a:alphaModFix/>
          </a:blip>
          <a:srcRect b="7855" l="0" r="0" t="7855"/>
          <a:stretch/>
        </p:blipFill>
        <p:spPr>
          <a:xfrm>
            <a:off x="-30550" y="-28825"/>
            <a:ext cx="9205100" cy="5174975"/>
          </a:xfrm>
          <a:prstGeom prst="rect">
            <a:avLst/>
          </a:prstGeom>
          <a:noFill/>
          <a:ln>
            <a:noFill/>
          </a:ln>
        </p:spPr>
      </p:pic>
      <p:pic>
        <p:nvPicPr>
          <p:cNvPr id="162" name="Google Shape;162;p31"/>
          <p:cNvPicPr preferRelativeResize="0"/>
          <p:nvPr/>
        </p:nvPicPr>
        <p:blipFill rotWithShape="1">
          <a:blip r:embed="rId3">
            <a:alphaModFix/>
          </a:blip>
          <a:srcRect b="0" l="0" r="0" t="0"/>
          <a:stretch/>
        </p:blipFill>
        <p:spPr>
          <a:xfrm>
            <a:off x="-30538" y="8554"/>
            <a:ext cx="9205075" cy="5143500"/>
          </a:xfrm>
          <a:prstGeom prst="rect">
            <a:avLst/>
          </a:prstGeom>
          <a:noFill/>
          <a:ln>
            <a:noFill/>
          </a:ln>
        </p:spPr>
      </p:pic>
      <p:sp>
        <p:nvSpPr>
          <p:cNvPr id="163" name="Google Shape;163;p31"/>
          <p:cNvSpPr txBox="1"/>
          <p:nvPr>
            <p:ph type="title"/>
          </p:nvPr>
        </p:nvSpPr>
        <p:spPr>
          <a:xfrm>
            <a:off x="209550" y="3361950"/>
            <a:ext cx="7439100" cy="1285500"/>
          </a:xfrm>
          <a:prstGeom prst="rect">
            <a:avLst/>
          </a:prstGeom>
          <a:noFill/>
          <a:ln>
            <a:noFill/>
          </a:ln>
        </p:spPr>
        <p:txBody>
          <a:bodyPr anchorCtr="0" anchor="t" bIns="0" lIns="91425" spcFirstLastPara="1" rIns="0" wrap="square" tIns="91425">
            <a:noAutofit/>
          </a:bodyPr>
          <a:lstStyle>
            <a:lvl1pPr lvl="0" rtl="0" algn="l">
              <a:lnSpc>
                <a:spcPct val="100000"/>
              </a:lnSpc>
              <a:spcBef>
                <a:spcPts val="0"/>
              </a:spcBef>
              <a:spcAft>
                <a:spcPts val="0"/>
              </a:spcAft>
              <a:buClr>
                <a:schemeClr val="lt1"/>
              </a:buClr>
              <a:buSzPts val="3200"/>
              <a:buNone/>
              <a:defRPr b="1" sz="3200">
                <a:solidFill>
                  <a:schemeClr val="lt1"/>
                </a:solidFill>
              </a:defRPr>
            </a:lvl1pPr>
            <a:lvl2pPr lvl="1" rtl="0" algn="ctr">
              <a:lnSpc>
                <a:spcPct val="100000"/>
              </a:lnSpc>
              <a:spcBef>
                <a:spcPts val="0"/>
              </a:spcBef>
              <a:spcAft>
                <a:spcPts val="0"/>
              </a:spcAft>
              <a:buSzPts val="3200"/>
              <a:buNone/>
              <a:defRPr sz="3200"/>
            </a:lvl2pPr>
            <a:lvl3pPr lvl="2" rtl="0" algn="ctr">
              <a:lnSpc>
                <a:spcPct val="100000"/>
              </a:lnSpc>
              <a:spcBef>
                <a:spcPts val="0"/>
              </a:spcBef>
              <a:spcAft>
                <a:spcPts val="0"/>
              </a:spcAft>
              <a:buSzPts val="3200"/>
              <a:buNone/>
              <a:defRPr sz="3200"/>
            </a:lvl3pPr>
            <a:lvl4pPr lvl="3" rtl="0" algn="ctr">
              <a:lnSpc>
                <a:spcPct val="100000"/>
              </a:lnSpc>
              <a:spcBef>
                <a:spcPts val="0"/>
              </a:spcBef>
              <a:spcAft>
                <a:spcPts val="0"/>
              </a:spcAft>
              <a:buSzPts val="3200"/>
              <a:buNone/>
              <a:defRPr sz="3200"/>
            </a:lvl4pPr>
            <a:lvl5pPr lvl="4" rtl="0" algn="ctr">
              <a:lnSpc>
                <a:spcPct val="100000"/>
              </a:lnSpc>
              <a:spcBef>
                <a:spcPts val="0"/>
              </a:spcBef>
              <a:spcAft>
                <a:spcPts val="0"/>
              </a:spcAft>
              <a:buSzPts val="3200"/>
              <a:buNone/>
              <a:defRPr sz="3200"/>
            </a:lvl5pPr>
            <a:lvl6pPr lvl="5" rtl="0" algn="ctr">
              <a:lnSpc>
                <a:spcPct val="100000"/>
              </a:lnSpc>
              <a:spcBef>
                <a:spcPts val="0"/>
              </a:spcBef>
              <a:spcAft>
                <a:spcPts val="0"/>
              </a:spcAft>
              <a:buSzPts val="3200"/>
              <a:buNone/>
              <a:defRPr sz="3200"/>
            </a:lvl6pPr>
            <a:lvl7pPr lvl="6" rtl="0" algn="ctr">
              <a:lnSpc>
                <a:spcPct val="100000"/>
              </a:lnSpc>
              <a:spcBef>
                <a:spcPts val="0"/>
              </a:spcBef>
              <a:spcAft>
                <a:spcPts val="0"/>
              </a:spcAft>
              <a:buSzPts val="3200"/>
              <a:buNone/>
              <a:defRPr sz="3200"/>
            </a:lvl7pPr>
            <a:lvl8pPr lvl="7" rtl="0" algn="ctr">
              <a:lnSpc>
                <a:spcPct val="100000"/>
              </a:lnSpc>
              <a:spcBef>
                <a:spcPts val="0"/>
              </a:spcBef>
              <a:spcAft>
                <a:spcPts val="0"/>
              </a:spcAft>
              <a:buSzPts val="3200"/>
              <a:buNone/>
              <a:defRPr sz="3200"/>
            </a:lvl8pPr>
            <a:lvl9pPr lvl="8" rtl="0" algn="ctr">
              <a:lnSpc>
                <a:spcPct val="100000"/>
              </a:lnSpc>
              <a:spcBef>
                <a:spcPts val="0"/>
              </a:spcBef>
              <a:spcAft>
                <a:spcPts val="0"/>
              </a:spcAft>
              <a:buSzPts val="3200"/>
              <a:buNone/>
              <a:defRPr sz="3200"/>
            </a:lvl9pPr>
          </a:lstStyle>
          <a:p/>
        </p:txBody>
      </p:sp>
      <p:pic>
        <p:nvPicPr>
          <p:cNvPr id="164" name="Google Shape;164;p31"/>
          <p:cNvPicPr preferRelativeResize="0"/>
          <p:nvPr/>
        </p:nvPicPr>
        <p:blipFill rotWithShape="1">
          <a:blip r:embed="rId4">
            <a:alphaModFix/>
          </a:blip>
          <a:srcRect b="0" l="0" r="10" t="0"/>
          <a:stretch/>
        </p:blipFill>
        <p:spPr>
          <a:xfrm>
            <a:off x="178249" y="4744541"/>
            <a:ext cx="849724" cy="2124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Light - Business Agility">
  <p:cSld name="SECTION_HEADER_2_1_1_1_2_1_1">
    <p:spTree>
      <p:nvGrpSpPr>
        <p:cNvPr id="165" name="Shape 165"/>
        <p:cNvGrpSpPr/>
        <p:nvPr/>
      </p:nvGrpSpPr>
      <p:grpSpPr>
        <a:xfrm>
          <a:off x="0" y="0"/>
          <a:ext cx="0" cy="0"/>
          <a:chOff x="0" y="0"/>
          <a:chExt cx="0" cy="0"/>
        </a:xfrm>
      </p:grpSpPr>
      <p:pic>
        <p:nvPicPr>
          <p:cNvPr id="166" name="Google Shape;166;p32"/>
          <p:cNvPicPr preferRelativeResize="0"/>
          <p:nvPr/>
        </p:nvPicPr>
        <p:blipFill rotWithShape="1">
          <a:blip r:embed="rId2">
            <a:alphaModFix/>
          </a:blip>
          <a:srcRect b="0" l="0" r="0" t="15654"/>
          <a:stretch/>
        </p:blipFill>
        <p:spPr>
          <a:xfrm>
            <a:off x="-30550" y="-28825"/>
            <a:ext cx="9205100" cy="5174974"/>
          </a:xfrm>
          <a:prstGeom prst="rect">
            <a:avLst/>
          </a:prstGeom>
          <a:noFill/>
          <a:ln>
            <a:noFill/>
          </a:ln>
        </p:spPr>
      </p:pic>
      <p:pic>
        <p:nvPicPr>
          <p:cNvPr id="167" name="Google Shape;167;p32"/>
          <p:cNvPicPr preferRelativeResize="0"/>
          <p:nvPr/>
        </p:nvPicPr>
        <p:blipFill rotWithShape="1">
          <a:blip r:embed="rId3">
            <a:alphaModFix/>
          </a:blip>
          <a:srcRect b="0" l="0" r="0" t="0"/>
          <a:stretch/>
        </p:blipFill>
        <p:spPr>
          <a:xfrm>
            <a:off x="-30538" y="8554"/>
            <a:ext cx="9205075" cy="5143500"/>
          </a:xfrm>
          <a:prstGeom prst="rect">
            <a:avLst/>
          </a:prstGeom>
          <a:noFill/>
          <a:ln>
            <a:noFill/>
          </a:ln>
        </p:spPr>
      </p:pic>
      <p:sp>
        <p:nvSpPr>
          <p:cNvPr id="168" name="Google Shape;168;p32"/>
          <p:cNvSpPr txBox="1"/>
          <p:nvPr>
            <p:ph type="title"/>
          </p:nvPr>
        </p:nvSpPr>
        <p:spPr>
          <a:xfrm>
            <a:off x="209550" y="3361950"/>
            <a:ext cx="7439100" cy="1285500"/>
          </a:xfrm>
          <a:prstGeom prst="rect">
            <a:avLst/>
          </a:prstGeom>
          <a:noFill/>
          <a:ln>
            <a:noFill/>
          </a:ln>
        </p:spPr>
        <p:txBody>
          <a:bodyPr anchorCtr="0" anchor="t" bIns="0" lIns="91425" spcFirstLastPara="1" rIns="0" wrap="square" tIns="91425">
            <a:noAutofit/>
          </a:bodyPr>
          <a:lstStyle>
            <a:lvl1pPr lvl="0" rtl="0" algn="l">
              <a:lnSpc>
                <a:spcPct val="100000"/>
              </a:lnSpc>
              <a:spcBef>
                <a:spcPts val="0"/>
              </a:spcBef>
              <a:spcAft>
                <a:spcPts val="0"/>
              </a:spcAft>
              <a:buClr>
                <a:schemeClr val="lt1"/>
              </a:buClr>
              <a:buSzPts val="3200"/>
              <a:buNone/>
              <a:defRPr b="1" sz="3200">
                <a:solidFill>
                  <a:schemeClr val="lt1"/>
                </a:solidFill>
              </a:defRPr>
            </a:lvl1pPr>
            <a:lvl2pPr lvl="1" rtl="0" algn="ctr">
              <a:lnSpc>
                <a:spcPct val="100000"/>
              </a:lnSpc>
              <a:spcBef>
                <a:spcPts val="0"/>
              </a:spcBef>
              <a:spcAft>
                <a:spcPts val="0"/>
              </a:spcAft>
              <a:buSzPts val="3200"/>
              <a:buNone/>
              <a:defRPr sz="3200"/>
            </a:lvl2pPr>
            <a:lvl3pPr lvl="2" rtl="0" algn="ctr">
              <a:lnSpc>
                <a:spcPct val="100000"/>
              </a:lnSpc>
              <a:spcBef>
                <a:spcPts val="0"/>
              </a:spcBef>
              <a:spcAft>
                <a:spcPts val="0"/>
              </a:spcAft>
              <a:buSzPts val="3200"/>
              <a:buNone/>
              <a:defRPr sz="3200"/>
            </a:lvl3pPr>
            <a:lvl4pPr lvl="3" rtl="0" algn="ctr">
              <a:lnSpc>
                <a:spcPct val="100000"/>
              </a:lnSpc>
              <a:spcBef>
                <a:spcPts val="0"/>
              </a:spcBef>
              <a:spcAft>
                <a:spcPts val="0"/>
              </a:spcAft>
              <a:buSzPts val="3200"/>
              <a:buNone/>
              <a:defRPr sz="3200"/>
            </a:lvl4pPr>
            <a:lvl5pPr lvl="4" rtl="0" algn="ctr">
              <a:lnSpc>
                <a:spcPct val="100000"/>
              </a:lnSpc>
              <a:spcBef>
                <a:spcPts val="0"/>
              </a:spcBef>
              <a:spcAft>
                <a:spcPts val="0"/>
              </a:spcAft>
              <a:buSzPts val="3200"/>
              <a:buNone/>
              <a:defRPr sz="3200"/>
            </a:lvl5pPr>
            <a:lvl6pPr lvl="5" rtl="0" algn="ctr">
              <a:lnSpc>
                <a:spcPct val="100000"/>
              </a:lnSpc>
              <a:spcBef>
                <a:spcPts val="0"/>
              </a:spcBef>
              <a:spcAft>
                <a:spcPts val="0"/>
              </a:spcAft>
              <a:buSzPts val="3200"/>
              <a:buNone/>
              <a:defRPr sz="3200"/>
            </a:lvl6pPr>
            <a:lvl7pPr lvl="6" rtl="0" algn="ctr">
              <a:lnSpc>
                <a:spcPct val="100000"/>
              </a:lnSpc>
              <a:spcBef>
                <a:spcPts val="0"/>
              </a:spcBef>
              <a:spcAft>
                <a:spcPts val="0"/>
              </a:spcAft>
              <a:buSzPts val="3200"/>
              <a:buNone/>
              <a:defRPr sz="3200"/>
            </a:lvl7pPr>
            <a:lvl8pPr lvl="7" rtl="0" algn="ctr">
              <a:lnSpc>
                <a:spcPct val="100000"/>
              </a:lnSpc>
              <a:spcBef>
                <a:spcPts val="0"/>
              </a:spcBef>
              <a:spcAft>
                <a:spcPts val="0"/>
              </a:spcAft>
              <a:buSzPts val="3200"/>
              <a:buNone/>
              <a:defRPr sz="3200"/>
            </a:lvl8pPr>
            <a:lvl9pPr lvl="8" rtl="0" algn="ctr">
              <a:lnSpc>
                <a:spcPct val="100000"/>
              </a:lnSpc>
              <a:spcBef>
                <a:spcPts val="0"/>
              </a:spcBef>
              <a:spcAft>
                <a:spcPts val="0"/>
              </a:spcAft>
              <a:buSzPts val="3200"/>
              <a:buNone/>
              <a:defRPr sz="3200"/>
            </a:lvl9pPr>
          </a:lstStyle>
          <a:p/>
        </p:txBody>
      </p:sp>
      <p:pic>
        <p:nvPicPr>
          <p:cNvPr id="169" name="Google Shape;169;p32"/>
          <p:cNvPicPr preferRelativeResize="0"/>
          <p:nvPr/>
        </p:nvPicPr>
        <p:blipFill rotWithShape="1">
          <a:blip r:embed="rId4">
            <a:alphaModFix/>
          </a:blip>
          <a:srcRect b="0" l="0" r="10" t="0"/>
          <a:stretch/>
        </p:blipFill>
        <p:spPr>
          <a:xfrm>
            <a:off x="178249" y="4744541"/>
            <a:ext cx="849724" cy="2124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endix Slide">
  <p:cSld name="SECTION_HEADER_1">
    <p:spTree>
      <p:nvGrpSpPr>
        <p:cNvPr id="170" name="Shape 170"/>
        <p:cNvGrpSpPr/>
        <p:nvPr/>
      </p:nvGrpSpPr>
      <p:grpSpPr>
        <a:xfrm>
          <a:off x="0" y="0"/>
          <a:ext cx="0" cy="0"/>
          <a:chOff x="0" y="0"/>
          <a:chExt cx="0" cy="0"/>
        </a:xfrm>
      </p:grpSpPr>
      <p:pic>
        <p:nvPicPr>
          <p:cNvPr id="171" name="Google Shape;171;p33"/>
          <p:cNvPicPr preferRelativeResize="0"/>
          <p:nvPr/>
        </p:nvPicPr>
        <p:blipFill rotWithShape="1">
          <a:blip r:embed="rId2">
            <a:alphaModFix/>
          </a:blip>
          <a:srcRect b="0" l="49" r="39" t="0"/>
          <a:stretch/>
        </p:blipFill>
        <p:spPr>
          <a:xfrm>
            <a:off x="-10775" y="-8625"/>
            <a:ext cx="9165548" cy="5160450"/>
          </a:xfrm>
          <a:prstGeom prst="rect">
            <a:avLst/>
          </a:prstGeom>
          <a:noFill/>
          <a:ln>
            <a:noFill/>
          </a:ln>
        </p:spPr>
      </p:pic>
      <p:sp>
        <p:nvSpPr>
          <p:cNvPr id="172" name="Google Shape;172;p33"/>
          <p:cNvSpPr txBox="1"/>
          <p:nvPr>
            <p:ph type="title"/>
          </p:nvPr>
        </p:nvSpPr>
        <p:spPr>
          <a:xfrm>
            <a:off x="195162" y="1388850"/>
            <a:ext cx="2957700" cy="25764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3600"/>
              <a:buNone/>
              <a:defRPr b="0" sz="3600">
                <a:solidFill>
                  <a:schemeClr val="lt1"/>
                </a:solidFill>
              </a:defRPr>
            </a:lvl1pPr>
            <a:lvl2pPr lvl="1" rtl="0" algn="ctr">
              <a:lnSpc>
                <a:spcPct val="100000"/>
              </a:lnSpc>
              <a:spcBef>
                <a:spcPts val="0"/>
              </a:spcBef>
              <a:spcAft>
                <a:spcPts val="0"/>
              </a:spcAft>
              <a:buSzPts val="3600"/>
              <a:buNone/>
              <a:defRPr b="0" sz="3600"/>
            </a:lvl2pPr>
            <a:lvl3pPr lvl="2" rtl="0" algn="ctr">
              <a:lnSpc>
                <a:spcPct val="100000"/>
              </a:lnSpc>
              <a:spcBef>
                <a:spcPts val="0"/>
              </a:spcBef>
              <a:spcAft>
                <a:spcPts val="0"/>
              </a:spcAft>
              <a:buSzPts val="3600"/>
              <a:buNone/>
              <a:defRPr b="0" sz="3600"/>
            </a:lvl3pPr>
            <a:lvl4pPr lvl="3" rtl="0" algn="ctr">
              <a:lnSpc>
                <a:spcPct val="100000"/>
              </a:lnSpc>
              <a:spcBef>
                <a:spcPts val="0"/>
              </a:spcBef>
              <a:spcAft>
                <a:spcPts val="0"/>
              </a:spcAft>
              <a:buSzPts val="3600"/>
              <a:buNone/>
              <a:defRPr b="0" sz="3600"/>
            </a:lvl4pPr>
            <a:lvl5pPr lvl="4" rtl="0" algn="ctr">
              <a:lnSpc>
                <a:spcPct val="100000"/>
              </a:lnSpc>
              <a:spcBef>
                <a:spcPts val="0"/>
              </a:spcBef>
              <a:spcAft>
                <a:spcPts val="0"/>
              </a:spcAft>
              <a:buSzPts val="3600"/>
              <a:buNone/>
              <a:defRPr b="0" sz="3600"/>
            </a:lvl5pPr>
            <a:lvl6pPr lvl="5" rtl="0" algn="ctr">
              <a:lnSpc>
                <a:spcPct val="100000"/>
              </a:lnSpc>
              <a:spcBef>
                <a:spcPts val="0"/>
              </a:spcBef>
              <a:spcAft>
                <a:spcPts val="0"/>
              </a:spcAft>
              <a:buSzPts val="3600"/>
              <a:buNone/>
              <a:defRPr b="0" sz="3600"/>
            </a:lvl6pPr>
            <a:lvl7pPr lvl="6" rtl="0" algn="ctr">
              <a:lnSpc>
                <a:spcPct val="100000"/>
              </a:lnSpc>
              <a:spcBef>
                <a:spcPts val="0"/>
              </a:spcBef>
              <a:spcAft>
                <a:spcPts val="0"/>
              </a:spcAft>
              <a:buSzPts val="3600"/>
              <a:buNone/>
              <a:defRPr b="0" sz="3600"/>
            </a:lvl7pPr>
            <a:lvl8pPr lvl="7" rtl="0" algn="ctr">
              <a:lnSpc>
                <a:spcPct val="100000"/>
              </a:lnSpc>
              <a:spcBef>
                <a:spcPts val="0"/>
              </a:spcBef>
              <a:spcAft>
                <a:spcPts val="0"/>
              </a:spcAft>
              <a:buSzPts val="3600"/>
              <a:buNone/>
              <a:defRPr b="0" sz="3600"/>
            </a:lvl8pPr>
            <a:lvl9pPr lvl="8" rtl="0" algn="ctr">
              <a:lnSpc>
                <a:spcPct val="100000"/>
              </a:lnSpc>
              <a:spcBef>
                <a:spcPts val="0"/>
              </a:spcBef>
              <a:spcAft>
                <a:spcPts val="0"/>
              </a:spcAft>
              <a:buSzPts val="3600"/>
              <a:buNone/>
              <a:defRPr b="0" sz="3600"/>
            </a:lvl9pPr>
          </a:lstStyle>
          <a:p/>
        </p:txBody>
      </p:sp>
      <p:pic>
        <p:nvPicPr>
          <p:cNvPr id="173" name="Google Shape;173;p33"/>
          <p:cNvPicPr preferRelativeResize="0"/>
          <p:nvPr/>
        </p:nvPicPr>
        <p:blipFill rotWithShape="1">
          <a:blip r:embed="rId3">
            <a:alphaModFix/>
          </a:blip>
          <a:srcRect b="0" l="0" r="10" t="0"/>
          <a:stretch/>
        </p:blipFill>
        <p:spPr>
          <a:xfrm>
            <a:off x="178249" y="4744541"/>
            <a:ext cx="849724" cy="21245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 Light">
  <p:cSld name="SECTION_HEADER_1_2">
    <p:spTree>
      <p:nvGrpSpPr>
        <p:cNvPr id="174" name="Shape 174"/>
        <p:cNvGrpSpPr/>
        <p:nvPr/>
      </p:nvGrpSpPr>
      <p:grpSpPr>
        <a:xfrm>
          <a:off x="0" y="0"/>
          <a:ext cx="0" cy="0"/>
          <a:chOff x="0" y="0"/>
          <a:chExt cx="0" cy="0"/>
        </a:xfrm>
      </p:grpSpPr>
      <p:pic>
        <p:nvPicPr>
          <p:cNvPr id="175" name="Google Shape;175;p34"/>
          <p:cNvPicPr preferRelativeResize="0"/>
          <p:nvPr/>
        </p:nvPicPr>
        <p:blipFill rotWithShape="1">
          <a:blip r:embed="rId2">
            <a:alphaModFix/>
          </a:blip>
          <a:srcRect b="0" l="0" r="0" t="0"/>
          <a:stretch/>
        </p:blipFill>
        <p:spPr>
          <a:xfrm>
            <a:off x="-8626" y="736258"/>
            <a:ext cx="9144003" cy="4415732"/>
          </a:xfrm>
          <a:prstGeom prst="rect">
            <a:avLst/>
          </a:prstGeom>
          <a:noFill/>
          <a:ln>
            <a:noFill/>
          </a:ln>
        </p:spPr>
      </p:pic>
      <p:pic>
        <p:nvPicPr>
          <p:cNvPr id="176" name="Google Shape;176;p34"/>
          <p:cNvPicPr preferRelativeResize="0"/>
          <p:nvPr/>
        </p:nvPicPr>
        <p:blipFill rotWithShape="1">
          <a:blip r:embed="rId3">
            <a:alphaModFix/>
          </a:blip>
          <a:srcRect b="0" l="0" r="0" t="0"/>
          <a:stretch/>
        </p:blipFill>
        <p:spPr>
          <a:xfrm>
            <a:off x="1387400" y="2005354"/>
            <a:ext cx="2560550" cy="640125"/>
          </a:xfrm>
          <a:prstGeom prst="rect">
            <a:avLst/>
          </a:prstGeom>
          <a:noFill/>
          <a:ln>
            <a:noFill/>
          </a:ln>
        </p:spPr>
      </p:pic>
      <p:sp>
        <p:nvSpPr>
          <p:cNvPr id="177" name="Google Shape;177;p34"/>
          <p:cNvSpPr txBox="1"/>
          <p:nvPr>
            <p:ph idx="1" type="subTitle"/>
          </p:nvPr>
        </p:nvSpPr>
        <p:spPr>
          <a:xfrm>
            <a:off x="5223000" y="3912350"/>
            <a:ext cx="3163500" cy="896700"/>
          </a:xfrm>
          <a:prstGeom prst="rect">
            <a:avLst/>
          </a:prstGeom>
          <a:noFill/>
          <a:ln>
            <a:noFill/>
          </a:ln>
        </p:spPr>
        <p:txBody>
          <a:bodyPr anchorCtr="0" anchor="t" bIns="0" lIns="0" spcFirstLastPara="1" rIns="0" wrap="square" tIns="0">
            <a:norm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900"/>
              <a:buNone/>
              <a:defRPr/>
            </a:lvl3pPr>
            <a:lvl4pPr lvl="3" rtl="0" algn="l">
              <a:lnSpc>
                <a:spcPct val="100000"/>
              </a:lnSpc>
              <a:spcBef>
                <a:spcPts val="0"/>
              </a:spcBef>
              <a:spcAft>
                <a:spcPts val="0"/>
              </a:spcAft>
              <a:buSzPts val="8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600"/>
              <a:buNone/>
              <a:defRPr/>
            </a:lvl6pPr>
            <a:lvl7pPr lvl="6" rtl="0" algn="l">
              <a:lnSpc>
                <a:spcPct val="100000"/>
              </a:lnSpc>
              <a:spcBef>
                <a:spcPts val="0"/>
              </a:spcBef>
              <a:spcAft>
                <a:spcPts val="0"/>
              </a:spcAft>
              <a:buSzPts val="600"/>
              <a:buNone/>
              <a:defRPr/>
            </a:lvl7pPr>
            <a:lvl8pPr lvl="7" rtl="0" algn="l">
              <a:lnSpc>
                <a:spcPct val="100000"/>
              </a:lnSpc>
              <a:spcBef>
                <a:spcPts val="0"/>
              </a:spcBef>
              <a:spcAft>
                <a:spcPts val="0"/>
              </a:spcAft>
              <a:buSzPts val="600"/>
              <a:buNone/>
              <a:defRPr/>
            </a:lvl8pPr>
            <a:lvl9pPr lvl="8" rtl="0" algn="l">
              <a:lnSpc>
                <a:spcPct val="100000"/>
              </a:lnSpc>
              <a:spcBef>
                <a:spcPts val="0"/>
              </a:spcBef>
              <a:spcAft>
                <a:spcPts val="0"/>
              </a:spcAft>
              <a:buSzPts val="600"/>
              <a:buNone/>
              <a:defRPr/>
            </a:lvl9pPr>
          </a:lstStyle>
          <a:p/>
        </p:txBody>
      </p:sp>
      <p:sp>
        <p:nvSpPr>
          <p:cNvPr id="178" name="Google Shape;178;p34"/>
          <p:cNvSpPr txBox="1"/>
          <p:nvPr>
            <p:ph type="title"/>
          </p:nvPr>
        </p:nvSpPr>
        <p:spPr>
          <a:xfrm>
            <a:off x="5223000" y="2088622"/>
            <a:ext cx="2957700" cy="19299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3600"/>
              <a:buNone/>
              <a:defRPr b="0" sz="3600"/>
            </a:lvl1pPr>
            <a:lvl2pPr lvl="1" rtl="0" algn="ctr">
              <a:lnSpc>
                <a:spcPct val="100000"/>
              </a:lnSpc>
              <a:spcBef>
                <a:spcPts val="0"/>
              </a:spcBef>
              <a:spcAft>
                <a:spcPts val="0"/>
              </a:spcAft>
              <a:buClr>
                <a:schemeClr val="lt1"/>
              </a:buClr>
              <a:buSzPts val="3600"/>
              <a:buNone/>
              <a:defRPr b="0" sz="3600">
                <a:solidFill>
                  <a:schemeClr val="lt1"/>
                </a:solidFill>
              </a:defRPr>
            </a:lvl2pPr>
            <a:lvl3pPr lvl="2" rtl="0" algn="ctr">
              <a:lnSpc>
                <a:spcPct val="100000"/>
              </a:lnSpc>
              <a:spcBef>
                <a:spcPts val="0"/>
              </a:spcBef>
              <a:spcAft>
                <a:spcPts val="0"/>
              </a:spcAft>
              <a:buClr>
                <a:schemeClr val="lt1"/>
              </a:buClr>
              <a:buSzPts val="3600"/>
              <a:buNone/>
              <a:defRPr b="0" sz="3600">
                <a:solidFill>
                  <a:schemeClr val="lt1"/>
                </a:solidFill>
              </a:defRPr>
            </a:lvl3pPr>
            <a:lvl4pPr lvl="3" rtl="0" algn="ctr">
              <a:lnSpc>
                <a:spcPct val="100000"/>
              </a:lnSpc>
              <a:spcBef>
                <a:spcPts val="0"/>
              </a:spcBef>
              <a:spcAft>
                <a:spcPts val="0"/>
              </a:spcAft>
              <a:buClr>
                <a:schemeClr val="lt1"/>
              </a:buClr>
              <a:buSzPts val="3600"/>
              <a:buNone/>
              <a:defRPr b="0" sz="3600">
                <a:solidFill>
                  <a:schemeClr val="lt1"/>
                </a:solidFill>
              </a:defRPr>
            </a:lvl4pPr>
            <a:lvl5pPr lvl="4" rtl="0" algn="ctr">
              <a:lnSpc>
                <a:spcPct val="100000"/>
              </a:lnSpc>
              <a:spcBef>
                <a:spcPts val="0"/>
              </a:spcBef>
              <a:spcAft>
                <a:spcPts val="0"/>
              </a:spcAft>
              <a:buClr>
                <a:schemeClr val="lt1"/>
              </a:buClr>
              <a:buSzPts val="3600"/>
              <a:buNone/>
              <a:defRPr b="0" sz="3600">
                <a:solidFill>
                  <a:schemeClr val="lt1"/>
                </a:solidFill>
              </a:defRPr>
            </a:lvl5pPr>
            <a:lvl6pPr lvl="5" rtl="0" algn="ctr">
              <a:lnSpc>
                <a:spcPct val="100000"/>
              </a:lnSpc>
              <a:spcBef>
                <a:spcPts val="0"/>
              </a:spcBef>
              <a:spcAft>
                <a:spcPts val="0"/>
              </a:spcAft>
              <a:buClr>
                <a:schemeClr val="lt1"/>
              </a:buClr>
              <a:buSzPts val="3600"/>
              <a:buNone/>
              <a:defRPr b="0" sz="3600">
                <a:solidFill>
                  <a:schemeClr val="lt1"/>
                </a:solidFill>
              </a:defRPr>
            </a:lvl6pPr>
            <a:lvl7pPr lvl="6" rtl="0" algn="ctr">
              <a:lnSpc>
                <a:spcPct val="100000"/>
              </a:lnSpc>
              <a:spcBef>
                <a:spcPts val="0"/>
              </a:spcBef>
              <a:spcAft>
                <a:spcPts val="0"/>
              </a:spcAft>
              <a:buClr>
                <a:schemeClr val="lt1"/>
              </a:buClr>
              <a:buSzPts val="3600"/>
              <a:buNone/>
              <a:defRPr b="0" sz="3600">
                <a:solidFill>
                  <a:schemeClr val="lt1"/>
                </a:solidFill>
              </a:defRPr>
            </a:lvl7pPr>
            <a:lvl8pPr lvl="7" rtl="0" algn="ctr">
              <a:lnSpc>
                <a:spcPct val="100000"/>
              </a:lnSpc>
              <a:spcBef>
                <a:spcPts val="0"/>
              </a:spcBef>
              <a:spcAft>
                <a:spcPts val="0"/>
              </a:spcAft>
              <a:buClr>
                <a:schemeClr val="lt1"/>
              </a:buClr>
              <a:buSzPts val="3600"/>
              <a:buNone/>
              <a:defRPr b="0" sz="3600">
                <a:solidFill>
                  <a:schemeClr val="lt1"/>
                </a:solidFill>
              </a:defRPr>
            </a:lvl8pPr>
            <a:lvl9pPr lvl="8" rtl="0" algn="ctr">
              <a:lnSpc>
                <a:spcPct val="100000"/>
              </a:lnSpc>
              <a:spcBef>
                <a:spcPts val="0"/>
              </a:spcBef>
              <a:spcAft>
                <a:spcPts val="0"/>
              </a:spcAft>
              <a:buClr>
                <a:schemeClr val="lt1"/>
              </a:buClr>
              <a:buSzPts val="3600"/>
              <a:buNone/>
              <a:defRPr b="0" sz="3600">
                <a:solidFill>
                  <a:schemeClr val="lt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SECTION_HEADER_1_1_1">
    <p:spTree>
      <p:nvGrpSpPr>
        <p:cNvPr id="179" name="Shape 179"/>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Horizontal - 2 Columns">
  <p:cSld name="TITLE_AND_BODY_3">
    <p:spTree>
      <p:nvGrpSpPr>
        <p:cNvPr id="180" name="Shape 180"/>
        <p:cNvGrpSpPr/>
        <p:nvPr/>
      </p:nvGrpSpPr>
      <p:grpSpPr>
        <a:xfrm>
          <a:off x="0" y="0"/>
          <a:ext cx="0" cy="0"/>
          <a:chOff x="0" y="0"/>
          <a:chExt cx="0" cy="0"/>
        </a:xfrm>
      </p:grpSpPr>
      <p:pic>
        <p:nvPicPr>
          <p:cNvPr id="181" name="Google Shape;181;p36"/>
          <p:cNvPicPr preferRelativeResize="0"/>
          <p:nvPr/>
        </p:nvPicPr>
        <p:blipFill rotWithShape="1">
          <a:blip r:embed="rId2">
            <a:alphaModFix/>
          </a:blip>
          <a:srcRect b="-18180" l="1579" r="1492" t="37949"/>
          <a:stretch/>
        </p:blipFill>
        <p:spPr>
          <a:xfrm>
            <a:off x="0" y="744850"/>
            <a:ext cx="9144003" cy="2106935"/>
          </a:xfrm>
          <a:prstGeom prst="rect">
            <a:avLst/>
          </a:prstGeom>
          <a:noFill/>
          <a:ln>
            <a:noFill/>
          </a:ln>
        </p:spPr>
      </p:pic>
      <p:sp>
        <p:nvSpPr>
          <p:cNvPr id="182" name="Google Shape;182;p36"/>
          <p:cNvSpPr txBox="1"/>
          <p:nvPr>
            <p:ph type="title"/>
          </p:nvPr>
        </p:nvSpPr>
        <p:spPr>
          <a:xfrm>
            <a:off x="209550" y="94085"/>
            <a:ext cx="8489700" cy="616800"/>
          </a:xfrm>
          <a:prstGeom prst="rect">
            <a:avLst/>
          </a:prstGeom>
          <a:noFill/>
          <a:ln>
            <a:noFill/>
          </a:ln>
        </p:spPr>
        <p:txBody>
          <a:bodyPr anchorCtr="0" anchor="ctr" bIns="0" lIns="0" spcFirstLastPara="1" rIns="91425" wrap="square" tIns="0">
            <a:noAutofit/>
          </a:bodyPr>
          <a:lstStyle>
            <a:lvl1pPr lvl="0" rtl="0" algn="l">
              <a:lnSpc>
                <a:spcPct val="100000"/>
              </a:lnSpc>
              <a:spcBef>
                <a:spcPts val="0"/>
              </a:spcBef>
              <a:spcAft>
                <a:spcPts val="0"/>
              </a:spcAft>
              <a:buSzPts val="2000"/>
              <a:buNone/>
              <a:defRPr b="1"/>
            </a:lvl1pPr>
            <a:lvl2pPr lvl="1" rtl="0" algn="l">
              <a:lnSpc>
                <a:spcPct val="100000"/>
              </a:lnSpc>
              <a:spcBef>
                <a:spcPts val="0"/>
              </a:spcBef>
              <a:spcAft>
                <a:spcPts val="0"/>
              </a:spcAft>
              <a:buSzPts val="2000"/>
              <a:buNone/>
              <a:defRPr/>
            </a:lvl2pPr>
            <a:lvl3pPr lvl="2" rtl="0" algn="l">
              <a:lnSpc>
                <a:spcPct val="100000"/>
              </a:lnSpc>
              <a:spcBef>
                <a:spcPts val="0"/>
              </a:spcBef>
              <a:spcAft>
                <a:spcPts val="0"/>
              </a:spcAft>
              <a:buSzPts val="2000"/>
              <a:buNone/>
              <a:defRPr/>
            </a:lvl3pPr>
            <a:lvl4pPr lvl="3" rtl="0" algn="l">
              <a:lnSpc>
                <a:spcPct val="100000"/>
              </a:lnSpc>
              <a:spcBef>
                <a:spcPts val="0"/>
              </a:spcBef>
              <a:spcAft>
                <a:spcPts val="0"/>
              </a:spcAft>
              <a:buSzPts val="2000"/>
              <a:buNone/>
              <a:defRPr/>
            </a:lvl4pPr>
            <a:lvl5pPr lvl="4" rtl="0" algn="l">
              <a:lnSpc>
                <a:spcPct val="100000"/>
              </a:lnSpc>
              <a:spcBef>
                <a:spcPts val="0"/>
              </a:spcBef>
              <a:spcAft>
                <a:spcPts val="0"/>
              </a:spcAft>
              <a:buSzPts val="2000"/>
              <a:buNone/>
              <a:defRPr/>
            </a:lvl5pPr>
            <a:lvl6pPr lvl="5" rtl="0" algn="l">
              <a:lnSpc>
                <a:spcPct val="100000"/>
              </a:lnSpc>
              <a:spcBef>
                <a:spcPts val="0"/>
              </a:spcBef>
              <a:spcAft>
                <a:spcPts val="0"/>
              </a:spcAft>
              <a:buSzPts val="2000"/>
              <a:buNone/>
              <a:defRPr/>
            </a:lvl6pPr>
            <a:lvl7pPr lvl="6" rtl="0" algn="l">
              <a:lnSpc>
                <a:spcPct val="100000"/>
              </a:lnSpc>
              <a:spcBef>
                <a:spcPts val="0"/>
              </a:spcBef>
              <a:spcAft>
                <a:spcPts val="0"/>
              </a:spcAft>
              <a:buSzPts val="2000"/>
              <a:buNone/>
              <a:defRPr/>
            </a:lvl7pPr>
            <a:lvl8pPr lvl="7" rtl="0" algn="l">
              <a:lnSpc>
                <a:spcPct val="100000"/>
              </a:lnSpc>
              <a:spcBef>
                <a:spcPts val="0"/>
              </a:spcBef>
              <a:spcAft>
                <a:spcPts val="0"/>
              </a:spcAft>
              <a:buSzPts val="2000"/>
              <a:buNone/>
              <a:defRPr/>
            </a:lvl8pPr>
            <a:lvl9pPr lvl="8" rtl="0" algn="l">
              <a:lnSpc>
                <a:spcPct val="100000"/>
              </a:lnSpc>
              <a:spcBef>
                <a:spcPts val="0"/>
              </a:spcBef>
              <a:spcAft>
                <a:spcPts val="0"/>
              </a:spcAft>
              <a:buSzPts val="2000"/>
              <a:buNone/>
              <a:defRPr/>
            </a:lvl9pPr>
          </a:lstStyle>
          <a:p/>
        </p:txBody>
      </p:sp>
      <p:sp>
        <p:nvSpPr>
          <p:cNvPr id="183" name="Google Shape;183;p36"/>
          <p:cNvSpPr txBox="1"/>
          <p:nvPr>
            <p:ph idx="1" type="body"/>
          </p:nvPr>
        </p:nvSpPr>
        <p:spPr>
          <a:xfrm>
            <a:off x="209550" y="1013225"/>
            <a:ext cx="4249800" cy="3622800"/>
          </a:xfrm>
          <a:prstGeom prst="rect">
            <a:avLst/>
          </a:prstGeom>
          <a:noFill/>
          <a:ln>
            <a:noFill/>
          </a:ln>
        </p:spPr>
        <p:txBody>
          <a:bodyPr anchorCtr="0" anchor="t" bIns="0" lIns="0" spcFirstLastPara="1" rIns="0" wrap="square" tIns="0">
            <a:noAutofit/>
          </a:bodyPr>
          <a:lstStyle>
            <a:lvl1pPr indent="-298450" lvl="0" marL="457200" rtl="0" algn="l">
              <a:lnSpc>
                <a:spcPct val="100000"/>
              </a:lnSpc>
              <a:spcBef>
                <a:spcPts val="0"/>
              </a:spcBef>
              <a:spcAft>
                <a:spcPts val="0"/>
              </a:spcAft>
              <a:buClr>
                <a:schemeClr val="accent6"/>
              </a:buClr>
              <a:buSzPts val="1100"/>
              <a:buChar char="●"/>
              <a:defRPr/>
            </a:lvl1pPr>
            <a:lvl2pPr indent="-298450" lvl="1" marL="914400" rtl="0" algn="l">
              <a:lnSpc>
                <a:spcPct val="100000"/>
              </a:lnSpc>
              <a:spcBef>
                <a:spcPts val="0"/>
              </a:spcBef>
              <a:spcAft>
                <a:spcPts val="0"/>
              </a:spcAft>
              <a:buClr>
                <a:schemeClr val="accent6"/>
              </a:buClr>
              <a:buSzPts val="1100"/>
              <a:buChar char="○"/>
              <a:defRPr sz="1100"/>
            </a:lvl2pPr>
            <a:lvl3pPr indent="-298450" lvl="2" marL="1371600" rtl="0" algn="l">
              <a:lnSpc>
                <a:spcPct val="100000"/>
              </a:lnSpc>
              <a:spcBef>
                <a:spcPts val="0"/>
              </a:spcBef>
              <a:spcAft>
                <a:spcPts val="0"/>
              </a:spcAft>
              <a:buClr>
                <a:schemeClr val="accent6"/>
              </a:buClr>
              <a:buSzPts val="1100"/>
              <a:buChar char="▪"/>
              <a:defRPr sz="1100"/>
            </a:lvl3pPr>
            <a:lvl4pPr indent="-298450" lvl="3" marL="1828800" rtl="0" algn="l">
              <a:lnSpc>
                <a:spcPct val="100000"/>
              </a:lnSpc>
              <a:spcBef>
                <a:spcPts val="0"/>
              </a:spcBef>
              <a:spcAft>
                <a:spcPts val="0"/>
              </a:spcAft>
              <a:buClr>
                <a:schemeClr val="accent6"/>
              </a:buClr>
              <a:buSzPts val="1100"/>
              <a:buChar char="●"/>
              <a:defRPr sz="1100"/>
            </a:lvl4pPr>
            <a:lvl5pPr indent="-298450" lvl="4" marL="2286000" rtl="0" algn="l">
              <a:lnSpc>
                <a:spcPct val="100000"/>
              </a:lnSpc>
              <a:spcBef>
                <a:spcPts val="0"/>
              </a:spcBef>
              <a:spcAft>
                <a:spcPts val="0"/>
              </a:spcAft>
              <a:buClr>
                <a:schemeClr val="accent6"/>
              </a:buClr>
              <a:buSzPts val="1100"/>
              <a:buChar char="○"/>
              <a:defRPr sz="1100"/>
            </a:lvl5pPr>
            <a:lvl6pPr indent="-298450" lvl="5" marL="2743200" rtl="0" algn="l">
              <a:lnSpc>
                <a:spcPct val="100000"/>
              </a:lnSpc>
              <a:spcBef>
                <a:spcPts val="0"/>
              </a:spcBef>
              <a:spcAft>
                <a:spcPts val="0"/>
              </a:spcAft>
              <a:buClr>
                <a:schemeClr val="accent6"/>
              </a:buClr>
              <a:buSzPts val="1100"/>
              <a:buChar char="▪"/>
              <a:defRPr sz="1100"/>
            </a:lvl6pPr>
            <a:lvl7pPr indent="-298450" lvl="6" marL="3200400" rtl="0" algn="l">
              <a:lnSpc>
                <a:spcPct val="100000"/>
              </a:lnSpc>
              <a:spcBef>
                <a:spcPts val="0"/>
              </a:spcBef>
              <a:spcAft>
                <a:spcPts val="0"/>
              </a:spcAft>
              <a:buClr>
                <a:schemeClr val="accent6"/>
              </a:buClr>
              <a:buSzPts val="1100"/>
              <a:buChar char="●"/>
              <a:defRPr sz="1100"/>
            </a:lvl7pPr>
            <a:lvl8pPr indent="-298450" lvl="7" marL="3657600" rtl="0" algn="l">
              <a:lnSpc>
                <a:spcPct val="100000"/>
              </a:lnSpc>
              <a:spcBef>
                <a:spcPts val="0"/>
              </a:spcBef>
              <a:spcAft>
                <a:spcPts val="0"/>
              </a:spcAft>
              <a:buClr>
                <a:schemeClr val="accent6"/>
              </a:buClr>
              <a:buSzPts val="1100"/>
              <a:buChar char="○"/>
              <a:defRPr sz="1100"/>
            </a:lvl8pPr>
            <a:lvl9pPr indent="-298450" lvl="8" marL="4114800" rtl="0" algn="l">
              <a:lnSpc>
                <a:spcPct val="100000"/>
              </a:lnSpc>
              <a:spcBef>
                <a:spcPts val="0"/>
              </a:spcBef>
              <a:spcAft>
                <a:spcPts val="0"/>
              </a:spcAft>
              <a:buClr>
                <a:schemeClr val="accent6"/>
              </a:buClr>
              <a:buSzPts val="1100"/>
              <a:buChar char="▪"/>
              <a:defRPr sz="1100"/>
            </a:lvl9pPr>
          </a:lstStyle>
          <a:p/>
        </p:txBody>
      </p:sp>
      <p:pic>
        <p:nvPicPr>
          <p:cNvPr id="184" name="Google Shape;184;p36"/>
          <p:cNvPicPr preferRelativeResize="0"/>
          <p:nvPr/>
        </p:nvPicPr>
        <p:blipFill rotWithShape="1">
          <a:blip r:embed="rId3">
            <a:alphaModFix/>
          </a:blip>
          <a:srcRect b="0" l="0" r="0" t="0"/>
          <a:stretch/>
        </p:blipFill>
        <p:spPr>
          <a:xfrm>
            <a:off x="178249" y="4744541"/>
            <a:ext cx="849724" cy="212450"/>
          </a:xfrm>
          <a:prstGeom prst="rect">
            <a:avLst/>
          </a:prstGeom>
          <a:noFill/>
          <a:ln>
            <a:noFill/>
          </a:ln>
        </p:spPr>
      </p:pic>
      <p:sp>
        <p:nvSpPr>
          <p:cNvPr id="185" name="Google Shape;185;p36"/>
          <p:cNvSpPr txBox="1"/>
          <p:nvPr>
            <p:ph idx="12" type="sldNum"/>
          </p:nvPr>
        </p:nvSpPr>
        <p:spPr>
          <a:xfrm>
            <a:off x="8379200" y="4706218"/>
            <a:ext cx="548700" cy="393600"/>
          </a:xfrm>
          <a:prstGeom prst="rect">
            <a:avLst/>
          </a:prstGeom>
          <a:noFill/>
          <a:ln>
            <a:noFill/>
          </a:ln>
        </p:spPr>
        <p:txBody>
          <a:bodyPr anchorCtr="0" anchor="ctr" bIns="91425" lIns="91425" spcFirstLastPara="1" rIns="0" wrap="square" tIns="91425">
            <a:norm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
              <a:t>‹#›</a:t>
            </a:fld>
            <a:endParaRPr/>
          </a:p>
        </p:txBody>
      </p:sp>
      <p:sp>
        <p:nvSpPr>
          <p:cNvPr id="186" name="Google Shape;186;p36"/>
          <p:cNvSpPr txBox="1"/>
          <p:nvPr>
            <p:ph idx="2" type="body"/>
          </p:nvPr>
        </p:nvSpPr>
        <p:spPr>
          <a:xfrm>
            <a:off x="4678100" y="1013225"/>
            <a:ext cx="4249800" cy="3622800"/>
          </a:xfrm>
          <a:prstGeom prst="rect">
            <a:avLst/>
          </a:prstGeom>
          <a:noFill/>
          <a:ln>
            <a:noFill/>
          </a:ln>
        </p:spPr>
        <p:txBody>
          <a:bodyPr anchorCtr="0" anchor="t" bIns="0" lIns="0" spcFirstLastPara="1" rIns="0" wrap="square" tIns="0">
            <a:noAutofit/>
          </a:bodyPr>
          <a:lstStyle>
            <a:lvl1pPr indent="-298450" lvl="0" marL="457200" rtl="0" algn="l">
              <a:lnSpc>
                <a:spcPct val="100000"/>
              </a:lnSpc>
              <a:spcBef>
                <a:spcPts val="0"/>
              </a:spcBef>
              <a:spcAft>
                <a:spcPts val="0"/>
              </a:spcAft>
              <a:buClr>
                <a:schemeClr val="accent6"/>
              </a:buClr>
              <a:buSzPts val="1100"/>
              <a:buChar char="●"/>
              <a:defRPr/>
            </a:lvl1pPr>
            <a:lvl2pPr indent="-298450" lvl="1" marL="914400" rtl="0" algn="l">
              <a:lnSpc>
                <a:spcPct val="100000"/>
              </a:lnSpc>
              <a:spcBef>
                <a:spcPts val="0"/>
              </a:spcBef>
              <a:spcAft>
                <a:spcPts val="0"/>
              </a:spcAft>
              <a:buClr>
                <a:schemeClr val="accent6"/>
              </a:buClr>
              <a:buSzPts val="1100"/>
              <a:buChar char="○"/>
              <a:defRPr sz="1100"/>
            </a:lvl2pPr>
            <a:lvl3pPr indent="-298450" lvl="2" marL="1371600" rtl="0" algn="l">
              <a:lnSpc>
                <a:spcPct val="100000"/>
              </a:lnSpc>
              <a:spcBef>
                <a:spcPts val="0"/>
              </a:spcBef>
              <a:spcAft>
                <a:spcPts val="0"/>
              </a:spcAft>
              <a:buClr>
                <a:schemeClr val="accent6"/>
              </a:buClr>
              <a:buSzPts val="1100"/>
              <a:buChar char="▪"/>
              <a:defRPr sz="1100"/>
            </a:lvl3pPr>
            <a:lvl4pPr indent="-298450" lvl="3" marL="1828800" rtl="0" algn="l">
              <a:lnSpc>
                <a:spcPct val="100000"/>
              </a:lnSpc>
              <a:spcBef>
                <a:spcPts val="0"/>
              </a:spcBef>
              <a:spcAft>
                <a:spcPts val="0"/>
              </a:spcAft>
              <a:buClr>
                <a:schemeClr val="accent6"/>
              </a:buClr>
              <a:buSzPts val="1100"/>
              <a:buChar char="●"/>
              <a:defRPr sz="1100"/>
            </a:lvl4pPr>
            <a:lvl5pPr indent="-298450" lvl="4" marL="2286000" rtl="0" algn="l">
              <a:lnSpc>
                <a:spcPct val="100000"/>
              </a:lnSpc>
              <a:spcBef>
                <a:spcPts val="0"/>
              </a:spcBef>
              <a:spcAft>
                <a:spcPts val="0"/>
              </a:spcAft>
              <a:buClr>
                <a:schemeClr val="accent6"/>
              </a:buClr>
              <a:buSzPts val="1100"/>
              <a:buChar char="○"/>
              <a:defRPr sz="1100"/>
            </a:lvl5pPr>
            <a:lvl6pPr indent="-298450" lvl="5" marL="2743200" rtl="0" algn="l">
              <a:lnSpc>
                <a:spcPct val="100000"/>
              </a:lnSpc>
              <a:spcBef>
                <a:spcPts val="0"/>
              </a:spcBef>
              <a:spcAft>
                <a:spcPts val="0"/>
              </a:spcAft>
              <a:buClr>
                <a:schemeClr val="accent6"/>
              </a:buClr>
              <a:buSzPts val="1100"/>
              <a:buChar char="▪"/>
              <a:defRPr sz="1100"/>
            </a:lvl6pPr>
            <a:lvl7pPr indent="-298450" lvl="6" marL="3200400" rtl="0" algn="l">
              <a:lnSpc>
                <a:spcPct val="100000"/>
              </a:lnSpc>
              <a:spcBef>
                <a:spcPts val="0"/>
              </a:spcBef>
              <a:spcAft>
                <a:spcPts val="0"/>
              </a:spcAft>
              <a:buClr>
                <a:schemeClr val="accent6"/>
              </a:buClr>
              <a:buSzPts val="1100"/>
              <a:buChar char="●"/>
              <a:defRPr sz="1100"/>
            </a:lvl7pPr>
            <a:lvl8pPr indent="-298450" lvl="7" marL="3657600" rtl="0" algn="l">
              <a:lnSpc>
                <a:spcPct val="100000"/>
              </a:lnSpc>
              <a:spcBef>
                <a:spcPts val="0"/>
              </a:spcBef>
              <a:spcAft>
                <a:spcPts val="0"/>
              </a:spcAft>
              <a:buClr>
                <a:schemeClr val="accent6"/>
              </a:buClr>
              <a:buSzPts val="1100"/>
              <a:buChar char="○"/>
              <a:defRPr sz="1100"/>
            </a:lvl8pPr>
            <a:lvl9pPr indent="-298450" lvl="8" marL="4114800" rtl="0" algn="l">
              <a:lnSpc>
                <a:spcPct val="100000"/>
              </a:lnSpc>
              <a:spcBef>
                <a:spcPts val="0"/>
              </a:spcBef>
              <a:spcAft>
                <a:spcPts val="0"/>
              </a:spcAft>
              <a:buClr>
                <a:schemeClr val="accent6"/>
              </a:buClr>
              <a:buSzPts val="1100"/>
              <a:buChar char="▪"/>
              <a:defRPr sz="1100"/>
            </a:lvl9pPr>
          </a:lstStyle>
          <a:p/>
        </p:txBody>
      </p:sp>
      <p:sp>
        <p:nvSpPr>
          <p:cNvPr id="187" name="Google Shape;187;p36"/>
          <p:cNvSpPr txBox="1"/>
          <p:nvPr>
            <p:ph idx="3" type="body"/>
          </p:nvPr>
        </p:nvSpPr>
        <p:spPr>
          <a:xfrm>
            <a:off x="7289900" y="4770500"/>
            <a:ext cx="1361100" cy="276900"/>
          </a:xfrm>
          <a:prstGeom prst="rect">
            <a:avLst/>
          </a:prstGeom>
          <a:noFill/>
          <a:ln>
            <a:noFill/>
          </a:ln>
        </p:spPr>
        <p:txBody>
          <a:bodyPr anchorCtr="0" anchor="ctr" bIns="91425" lIns="0" spcFirstLastPara="1" rIns="91425" wrap="square" tIns="0">
            <a:normAutofit/>
          </a:bodyPr>
          <a:lstStyle>
            <a:lvl1pPr indent="-266700" lvl="0" marL="457200" rtl="0" algn="l">
              <a:lnSpc>
                <a:spcPct val="100000"/>
              </a:lnSpc>
              <a:spcBef>
                <a:spcPts val="0"/>
              </a:spcBef>
              <a:spcAft>
                <a:spcPts val="0"/>
              </a:spcAft>
              <a:buSzPts val="600"/>
              <a:buChar char="●"/>
              <a:defRPr i="1" sz="600"/>
            </a:lvl1pPr>
            <a:lvl2pPr indent="-266700" lvl="1" marL="914400" rtl="0" algn="l">
              <a:lnSpc>
                <a:spcPct val="100000"/>
              </a:lnSpc>
              <a:spcBef>
                <a:spcPts val="0"/>
              </a:spcBef>
              <a:spcAft>
                <a:spcPts val="0"/>
              </a:spcAft>
              <a:buSzPts val="600"/>
              <a:buChar char="○"/>
              <a:defRPr i="1" sz="600"/>
            </a:lvl2pPr>
            <a:lvl3pPr indent="-266700" lvl="2" marL="1371600" rtl="0" algn="l">
              <a:lnSpc>
                <a:spcPct val="100000"/>
              </a:lnSpc>
              <a:spcBef>
                <a:spcPts val="0"/>
              </a:spcBef>
              <a:spcAft>
                <a:spcPts val="0"/>
              </a:spcAft>
              <a:buSzPts val="600"/>
              <a:buChar char="▪"/>
              <a:defRPr i="1" sz="600"/>
            </a:lvl3pPr>
            <a:lvl4pPr indent="-266700" lvl="3" marL="1828800" rtl="0" algn="l">
              <a:lnSpc>
                <a:spcPct val="100000"/>
              </a:lnSpc>
              <a:spcBef>
                <a:spcPts val="0"/>
              </a:spcBef>
              <a:spcAft>
                <a:spcPts val="0"/>
              </a:spcAft>
              <a:buSzPts val="600"/>
              <a:buChar char="●"/>
              <a:defRPr i="1" sz="600"/>
            </a:lvl4pPr>
            <a:lvl5pPr indent="-266700" lvl="4" marL="2286000" rtl="0" algn="l">
              <a:lnSpc>
                <a:spcPct val="100000"/>
              </a:lnSpc>
              <a:spcBef>
                <a:spcPts val="0"/>
              </a:spcBef>
              <a:spcAft>
                <a:spcPts val="0"/>
              </a:spcAft>
              <a:buSzPts val="600"/>
              <a:buChar char="○"/>
              <a:defRPr i="1" sz="600"/>
            </a:lvl5pPr>
            <a:lvl6pPr indent="-266700" lvl="5" marL="2743200" rtl="0" algn="l">
              <a:lnSpc>
                <a:spcPct val="100000"/>
              </a:lnSpc>
              <a:spcBef>
                <a:spcPts val="0"/>
              </a:spcBef>
              <a:spcAft>
                <a:spcPts val="0"/>
              </a:spcAft>
              <a:buSzPts val="600"/>
              <a:buChar char="▪"/>
              <a:defRPr i="1"/>
            </a:lvl6pPr>
            <a:lvl7pPr indent="-266700" lvl="6" marL="3200400" rtl="0" algn="l">
              <a:lnSpc>
                <a:spcPct val="100000"/>
              </a:lnSpc>
              <a:spcBef>
                <a:spcPts val="0"/>
              </a:spcBef>
              <a:spcAft>
                <a:spcPts val="0"/>
              </a:spcAft>
              <a:buSzPts val="600"/>
              <a:buChar char="●"/>
              <a:defRPr i="1"/>
            </a:lvl7pPr>
            <a:lvl8pPr indent="-266700" lvl="7" marL="3657600" rtl="0" algn="l">
              <a:lnSpc>
                <a:spcPct val="100000"/>
              </a:lnSpc>
              <a:spcBef>
                <a:spcPts val="0"/>
              </a:spcBef>
              <a:spcAft>
                <a:spcPts val="0"/>
              </a:spcAft>
              <a:buSzPts val="600"/>
              <a:buChar char="○"/>
              <a:defRPr i="1"/>
            </a:lvl8pPr>
            <a:lvl9pPr indent="-266700" lvl="8" marL="4114800" rtl="0" algn="l">
              <a:lnSpc>
                <a:spcPct val="100000"/>
              </a:lnSpc>
              <a:spcBef>
                <a:spcPts val="0"/>
              </a:spcBef>
              <a:spcAft>
                <a:spcPts val="0"/>
              </a:spcAft>
              <a:buSzPts val="600"/>
              <a:buChar char="▪"/>
              <a:defRPr i="1"/>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Horizontal - 3 Columns ">
  <p:cSld name="TITLE_AND_BODY_3_1">
    <p:spTree>
      <p:nvGrpSpPr>
        <p:cNvPr id="188" name="Shape 188"/>
        <p:cNvGrpSpPr/>
        <p:nvPr/>
      </p:nvGrpSpPr>
      <p:grpSpPr>
        <a:xfrm>
          <a:off x="0" y="0"/>
          <a:ext cx="0" cy="0"/>
          <a:chOff x="0" y="0"/>
          <a:chExt cx="0" cy="0"/>
        </a:xfrm>
      </p:grpSpPr>
      <p:pic>
        <p:nvPicPr>
          <p:cNvPr id="189" name="Google Shape;189;p37"/>
          <p:cNvPicPr preferRelativeResize="0"/>
          <p:nvPr/>
        </p:nvPicPr>
        <p:blipFill rotWithShape="1">
          <a:blip r:embed="rId2">
            <a:alphaModFix/>
          </a:blip>
          <a:srcRect b="-18180" l="1579" r="1492" t="37949"/>
          <a:stretch/>
        </p:blipFill>
        <p:spPr>
          <a:xfrm>
            <a:off x="0" y="744850"/>
            <a:ext cx="9144003" cy="2106935"/>
          </a:xfrm>
          <a:prstGeom prst="rect">
            <a:avLst/>
          </a:prstGeom>
          <a:noFill/>
          <a:ln>
            <a:noFill/>
          </a:ln>
        </p:spPr>
      </p:pic>
      <p:sp>
        <p:nvSpPr>
          <p:cNvPr id="190" name="Google Shape;190;p37"/>
          <p:cNvSpPr txBox="1"/>
          <p:nvPr>
            <p:ph type="title"/>
          </p:nvPr>
        </p:nvSpPr>
        <p:spPr>
          <a:xfrm>
            <a:off x="209550" y="94085"/>
            <a:ext cx="8489700" cy="616800"/>
          </a:xfrm>
          <a:prstGeom prst="rect">
            <a:avLst/>
          </a:prstGeom>
          <a:noFill/>
          <a:ln>
            <a:noFill/>
          </a:ln>
        </p:spPr>
        <p:txBody>
          <a:bodyPr anchorCtr="0" anchor="ctr" bIns="0" lIns="0" spcFirstLastPara="1" rIns="91425" wrap="square" tIns="0">
            <a:noAutofit/>
          </a:bodyPr>
          <a:lstStyle>
            <a:lvl1pPr lvl="0" rtl="0" algn="l">
              <a:lnSpc>
                <a:spcPct val="100000"/>
              </a:lnSpc>
              <a:spcBef>
                <a:spcPts val="0"/>
              </a:spcBef>
              <a:spcAft>
                <a:spcPts val="0"/>
              </a:spcAft>
              <a:buSzPts val="2000"/>
              <a:buNone/>
              <a:defRPr b="1"/>
            </a:lvl1pPr>
            <a:lvl2pPr lvl="1" rtl="0" algn="l">
              <a:lnSpc>
                <a:spcPct val="100000"/>
              </a:lnSpc>
              <a:spcBef>
                <a:spcPts val="0"/>
              </a:spcBef>
              <a:spcAft>
                <a:spcPts val="0"/>
              </a:spcAft>
              <a:buSzPts val="2000"/>
              <a:buNone/>
              <a:defRPr/>
            </a:lvl2pPr>
            <a:lvl3pPr lvl="2" rtl="0" algn="l">
              <a:lnSpc>
                <a:spcPct val="100000"/>
              </a:lnSpc>
              <a:spcBef>
                <a:spcPts val="0"/>
              </a:spcBef>
              <a:spcAft>
                <a:spcPts val="0"/>
              </a:spcAft>
              <a:buSzPts val="2000"/>
              <a:buNone/>
              <a:defRPr/>
            </a:lvl3pPr>
            <a:lvl4pPr lvl="3" rtl="0" algn="l">
              <a:lnSpc>
                <a:spcPct val="100000"/>
              </a:lnSpc>
              <a:spcBef>
                <a:spcPts val="0"/>
              </a:spcBef>
              <a:spcAft>
                <a:spcPts val="0"/>
              </a:spcAft>
              <a:buSzPts val="2000"/>
              <a:buNone/>
              <a:defRPr/>
            </a:lvl4pPr>
            <a:lvl5pPr lvl="4" rtl="0" algn="l">
              <a:lnSpc>
                <a:spcPct val="100000"/>
              </a:lnSpc>
              <a:spcBef>
                <a:spcPts val="0"/>
              </a:spcBef>
              <a:spcAft>
                <a:spcPts val="0"/>
              </a:spcAft>
              <a:buSzPts val="2000"/>
              <a:buNone/>
              <a:defRPr/>
            </a:lvl5pPr>
            <a:lvl6pPr lvl="5" rtl="0" algn="l">
              <a:lnSpc>
                <a:spcPct val="100000"/>
              </a:lnSpc>
              <a:spcBef>
                <a:spcPts val="0"/>
              </a:spcBef>
              <a:spcAft>
                <a:spcPts val="0"/>
              </a:spcAft>
              <a:buSzPts val="2000"/>
              <a:buNone/>
              <a:defRPr/>
            </a:lvl6pPr>
            <a:lvl7pPr lvl="6" rtl="0" algn="l">
              <a:lnSpc>
                <a:spcPct val="100000"/>
              </a:lnSpc>
              <a:spcBef>
                <a:spcPts val="0"/>
              </a:spcBef>
              <a:spcAft>
                <a:spcPts val="0"/>
              </a:spcAft>
              <a:buSzPts val="2000"/>
              <a:buNone/>
              <a:defRPr/>
            </a:lvl7pPr>
            <a:lvl8pPr lvl="7" rtl="0" algn="l">
              <a:lnSpc>
                <a:spcPct val="100000"/>
              </a:lnSpc>
              <a:spcBef>
                <a:spcPts val="0"/>
              </a:spcBef>
              <a:spcAft>
                <a:spcPts val="0"/>
              </a:spcAft>
              <a:buSzPts val="2000"/>
              <a:buNone/>
              <a:defRPr/>
            </a:lvl8pPr>
            <a:lvl9pPr lvl="8" rtl="0" algn="l">
              <a:lnSpc>
                <a:spcPct val="100000"/>
              </a:lnSpc>
              <a:spcBef>
                <a:spcPts val="0"/>
              </a:spcBef>
              <a:spcAft>
                <a:spcPts val="0"/>
              </a:spcAft>
              <a:buSzPts val="2000"/>
              <a:buNone/>
              <a:defRPr/>
            </a:lvl9pPr>
          </a:lstStyle>
          <a:p/>
        </p:txBody>
      </p:sp>
      <p:sp>
        <p:nvSpPr>
          <p:cNvPr id="191" name="Google Shape;191;p37"/>
          <p:cNvSpPr txBox="1"/>
          <p:nvPr>
            <p:ph idx="1" type="body"/>
          </p:nvPr>
        </p:nvSpPr>
        <p:spPr>
          <a:xfrm>
            <a:off x="209550" y="1013225"/>
            <a:ext cx="2679000" cy="3622800"/>
          </a:xfrm>
          <a:prstGeom prst="rect">
            <a:avLst/>
          </a:prstGeom>
          <a:noFill/>
          <a:ln>
            <a:noFill/>
          </a:ln>
        </p:spPr>
        <p:txBody>
          <a:bodyPr anchorCtr="0" anchor="t" bIns="0" lIns="0" spcFirstLastPara="1" rIns="0" wrap="square" tIns="0">
            <a:noAutofit/>
          </a:bodyPr>
          <a:lstStyle>
            <a:lvl1pPr indent="-298450" lvl="0" marL="457200" rtl="0" algn="l">
              <a:lnSpc>
                <a:spcPct val="100000"/>
              </a:lnSpc>
              <a:spcBef>
                <a:spcPts val="0"/>
              </a:spcBef>
              <a:spcAft>
                <a:spcPts val="0"/>
              </a:spcAft>
              <a:buClr>
                <a:schemeClr val="accent6"/>
              </a:buClr>
              <a:buSzPts val="1100"/>
              <a:buChar char="●"/>
              <a:defRPr/>
            </a:lvl1pPr>
            <a:lvl2pPr indent="-298450" lvl="1" marL="914400" rtl="0" algn="l">
              <a:lnSpc>
                <a:spcPct val="100000"/>
              </a:lnSpc>
              <a:spcBef>
                <a:spcPts val="0"/>
              </a:spcBef>
              <a:spcAft>
                <a:spcPts val="0"/>
              </a:spcAft>
              <a:buClr>
                <a:schemeClr val="accent6"/>
              </a:buClr>
              <a:buSzPts val="1100"/>
              <a:buChar char="○"/>
              <a:defRPr sz="1100"/>
            </a:lvl2pPr>
            <a:lvl3pPr indent="-298450" lvl="2" marL="1371600" rtl="0" algn="l">
              <a:lnSpc>
                <a:spcPct val="100000"/>
              </a:lnSpc>
              <a:spcBef>
                <a:spcPts val="0"/>
              </a:spcBef>
              <a:spcAft>
                <a:spcPts val="0"/>
              </a:spcAft>
              <a:buClr>
                <a:schemeClr val="accent6"/>
              </a:buClr>
              <a:buSzPts val="1100"/>
              <a:buChar char="▪"/>
              <a:defRPr sz="1100"/>
            </a:lvl3pPr>
            <a:lvl4pPr indent="-298450" lvl="3" marL="1828800" rtl="0" algn="l">
              <a:lnSpc>
                <a:spcPct val="100000"/>
              </a:lnSpc>
              <a:spcBef>
                <a:spcPts val="0"/>
              </a:spcBef>
              <a:spcAft>
                <a:spcPts val="0"/>
              </a:spcAft>
              <a:buClr>
                <a:schemeClr val="accent6"/>
              </a:buClr>
              <a:buSzPts val="1100"/>
              <a:buChar char="●"/>
              <a:defRPr sz="1100"/>
            </a:lvl4pPr>
            <a:lvl5pPr indent="-298450" lvl="4" marL="2286000" rtl="0" algn="l">
              <a:lnSpc>
                <a:spcPct val="100000"/>
              </a:lnSpc>
              <a:spcBef>
                <a:spcPts val="0"/>
              </a:spcBef>
              <a:spcAft>
                <a:spcPts val="0"/>
              </a:spcAft>
              <a:buClr>
                <a:schemeClr val="accent6"/>
              </a:buClr>
              <a:buSzPts val="1100"/>
              <a:buChar char="○"/>
              <a:defRPr sz="1100"/>
            </a:lvl5pPr>
            <a:lvl6pPr indent="-298450" lvl="5" marL="2743200" rtl="0" algn="l">
              <a:lnSpc>
                <a:spcPct val="100000"/>
              </a:lnSpc>
              <a:spcBef>
                <a:spcPts val="0"/>
              </a:spcBef>
              <a:spcAft>
                <a:spcPts val="0"/>
              </a:spcAft>
              <a:buClr>
                <a:schemeClr val="accent6"/>
              </a:buClr>
              <a:buSzPts val="1100"/>
              <a:buChar char="▪"/>
              <a:defRPr sz="1100"/>
            </a:lvl6pPr>
            <a:lvl7pPr indent="-298450" lvl="6" marL="3200400" rtl="0" algn="l">
              <a:lnSpc>
                <a:spcPct val="100000"/>
              </a:lnSpc>
              <a:spcBef>
                <a:spcPts val="0"/>
              </a:spcBef>
              <a:spcAft>
                <a:spcPts val="0"/>
              </a:spcAft>
              <a:buClr>
                <a:schemeClr val="accent6"/>
              </a:buClr>
              <a:buSzPts val="1100"/>
              <a:buChar char="●"/>
              <a:defRPr sz="1100"/>
            </a:lvl7pPr>
            <a:lvl8pPr indent="-298450" lvl="7" marL="3657600" rtl="0" algn="l">
              <a:lnSpc>
                <a:spcPct val="100000"/>
              </a:lnSpc>
              <a:spcBef>
                <a:spcPts val="0"/>
              </a:spcBef>
              <a:spcAft>
                <a:spcPts val="0"/>
              </a:spcAft>
              <a:buClr>
                <a:schemeClr val="accent6"/>
              </a:buClr>
              <a:buSzPts val="1100"/>
              <a:buChar char="○"/>
              <a:defRPr sz="1100"/>
            </a:lvl8pPr>
            <a:lvl9pPr indent="-298450" lvl="8" marL="4114800" rtl="0" algn="l">
              <a:lnSpc>
                <a:spcPct val="100000"/>
              </a:lnSpc>
              <a:spcBef>
                <a:spcPts val="0"/>
              </a:spcBef>
              <a:spcAft>
                <a:spcPts val="0"/>
              </a:spcAft>
              <a:buClr>
                <a:schemeClr val="accent6"/>
              </a:buClr>
              <a:buSzPts val="1100"/>
              <a:buChar char="▪"/>
              <a:defRPr sz="1100"/>
            </a:lvl9pPr>
          </a:lstStyle>
          <a:p/>
        </p:txBody>
      </p:sp>
      <p:pic>
        <p:nvPicPr>
          <p:cNvPr id="192" name="Google Shape;192;p37"/>
          <p:cNvPicPr preferRelativeResize="0"/>
          <p:nvPr/>
        </p:nvPicPr>
        <p:blipFill rotWithShape="1">
          <a:blip r:embed="rId3">
            <a:alphaModFix/>
          </a:blip>
          <a:srcRect b="0" l="0" r="0" t="0"/>
          <a:stretch/>
        </p:blipFill>
        <p:spPr>
          <a:xfrm>
            <a:off x="178249" y="4744541"/>
            <a:ext cx="849724" cy="212450"/>
          </a:xfrm>
          <a:prstGeom prst="rect">
            <a:avLst/>
          </a:prstGeom>
          <a:noFill/>
          <a:ln>
            <a:noFill/>
          </a:ln>
        </p:spPr>
      </p:pic>
      <p:sp>
        <p:nvSpPr>
          <p:cNvPr id="193" name="Google Shape;193;p37"/>
          <p:cNvSpPr txBox="1"/>
          <p:nvPr>
            <p:ph idx="12" type="sldNum"/>
          </p:nvPr>
        </p:nvSpPr>
        <p:spPr>
          <a:xfrm>
            <a:off x="8379200" y="4706218"/>
            <a:ext cx="548700" cy="393600"/>
          </a:xfrm>
          <a:prstGeom prst="rect">
            <a:avLst/>
          </a:prstGeom>
          <a:noFill/>
          <a:ln>
            <a:noFill/>
          </a:ln>
        </p:spPr>
        <p:txBody>
          <a:bodyPr anchorCtr="0" anchor="ctr" bIns="91425" lIns="91425" spcFirstLastPara="1" rIns="0" wrap="square" tIns="91425">
            <a:norm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
              <a:t>‹#›</a:t>
            </a:fld>
            <a:endParaRPr/>
          </a:p>
        </p:txBody>
      </p:sp>
      <p:sp>
        <p:nvSpPr>
          <p:cNvPr id="194" name="Google Shape;194;p37"/>
          <p:cNvSpPr txBox="1"/>
          <p:nvPr>
            <p:ph idx="2" type="body"/>
          </p:nvPr>
        </p:nvSpPr>
        <p:spPr>
          <a:xfrm>
            <a:off x="3229220" y="1013225"/>
            <a:ext cx="2679000" cy="3622800"/>
          </a:xfrm>
          <a:prstGeom prst="rect">
            <a:avLst/>
          </a:prstGeom>
          <a:noFill/>
          <a:ln>
            <a:noFill/>
          </a:ln>
        </p:spPr>
        <p:txBody>
          <a:bodyPr anchorCtr="0" anchor="t" bIns="0" lIns="0" spcFirstLastPara="1" rIns="0" wrap="square" tIns="0">
            <a:noAutofit/>
          </a:bodyPr>
          <a:lstStyle>
            <a:lvl1pPr indent="-298450" lvl="0" marL="457200" rtl="0" algn="l">
              <a:lnSpc>
                <a:spcPct val="100000"/>
              </a:lnSpc>
              <a:spcBef>
                <a:spcPts val="0"/>
              </a:spcBef>
              <a:spcAft>
                <a:spcPts val="0"/>
              </a:spcAft>
              <a:buClr>
                <a:schemeClr val="accent6"/>
              </a:buClr>
              <a:buSzPts val="1100"/>
              <a:buChar char="●"/>
              <a:defRPr/>
            </a:lvl1pPr>
            <a:lvl2pPr indent="-298450" lvl="1" marL="914400" rtl="0" algn="l">
              <a:lnSpc>
                <a:spcPct val="100000"/>
              </a:lnSpc>
              <a:spcBef>
                <a:spcPts val="0"/>
              </a:spcBef>
              <a:spcAft>
                <a:spcPts val="0"/>
              </a:spcAft>
              <a:buClr>
                <a:schemeClr val="accent6"/>
              </a:buClr>
              <a:buSzPts val="1100"/>
              <a:buChar char="○"/>
              <a:defRPr sz="1100"/>
            </a:lvl2pPr>
            <a:lvl3pPr indent="-298450" lvl="2" marL="1371600" rtl="0" algn="l">
              <a:lnSpc>
                <a:spcPct val="100000"/>
              </a:lnSpc>
              <a:spcBef>
                <a:spcPts val="0"/>
              </a:spcBef>
              <a:spcAft>
                <a:spcPts val="0"/>
              </a:spcAft>
              <a:buClr>
                <a:schemeClr val="accent6"/>
              </a:buClr>
              <a:buSzPts val="1100"/>
              <a:buChar char="▪"/>
              <a:defRPr sz="1100"/>
            </a:lvl3pPr>
            <a:lvl4pPr indent="-298450" lvl="3" marL="1828800" rtl="0" algn="l">
              <a:lnSpc>
                <a:spcPct val="100000"/>
              </a:lnSpc>
              <a:spcBef>
                <a:spcPts val="0"/>
              </a:spcBef>
              <a:spcAft>
                <a:spcPts val="0"/>
              </a:spcAft>
              <a:buClr>
                <a:schemeClr val="accent6"/>
              </a:buClr>
              <a:buSzPts val="1100"/>
              <a:buChar char="●"/>
              <a:defRPr sz="1100"/>
            </a:lvl4pPr>
            <a:lvl5pPr indent="-298450" lvl="4" marL="2286000" rtl="0" algn="l">
              <a:lnSpc>
                <a:spcPct val="100000"/>
              </a:lnSpc>
              <a:spcBef>
                <a:spcPts val="0"/>
              </a:spcBef>
              <a:spcAft>
                <a:spcPts val="0"/>
              </a:spcAft>
              <a:buClr>
                <a:schemeClr val="accent6"/>
              </a:buClr>
              <a:buSzPts val="1100"/>
              <a:buChar char="○"/>
              <a:defRPr sz="1100"/>
            </a:lvl5pPr>
            <a:lvl6pPr indent="-298450" lvl="5" marL="2743200" rtl="0" algn="l">
              <a:lnSpc>
                <a:spcPct val="100000"/>
              </a:lnSpc>
              <a:spcBef>
                <a:spcPts val="0"/>
              </a:spcBef>
              <a:spcAft>
                <a:spcPts val="0"/>
              </a:spcAft>
              <a:buClr>
                <a:schemeClr val="accent6"/>
              </a:buClr>
              <a:buSzPts val="1100"/>
              <a:buChar char="▪"/>
              <a:defRPr sz="1100"/>
            </a:lvl6pPr>
            <a:lvl7pPr indent="-298450" lvl="6" marL="3200400" rtl="0" algn="l">
              <a:lnSpc>
                <a:spcPct val="100000"/>
              </a:lnSpc>
              <a:spcBef>
                <a:spcPts val="0"/>
              </a:spcBef>
              <a:spcAft>
                <a:spcPts val="0"/>
              </a:spcAft>
              <a:buClr>
                <a:schemeClr val="accent6"/>
              </a:buClr>
              <a:buSzPts val="1100"/>
              <a:buChar char="●"/>
              <a:defRPr sz="1100"/>
            </a:lvl7pPr>
            <a:lvl8pPr indent="-298450" lvl="7" marL="3657600" rtl="0" algn="l">
              <a:lnSpc>
                <a:spcPct val="100000"/>
              </a:lnSpc>
              <a:spcBef>
                <a:spcPts val="0"/>
              </a:spcBef>
              <a:spcAft>
                <a:spcPts val="0"/>
              </a:spcAft>
              <a:buClr>
                <a:schemeClr val="accent6"/>
              </a:buClr>
              <a:buSzPts val="1100"/>
              <a:buChar char="○"/>
              <a:defRPr sz="1100"/>
            </a:lvl8pPr>
            <a:lvl9pPr indent="-298450" lvl="8" marL="4114800" rtl="0" algn="l">
              <a:lnSpc>
                <a:spcPct val="100000"/>
              </a:lnSpc>
              <a:spcBef>
                <a:spcPts val="0"/>
              </a:spcBef>
              <a:spcAft>
                <a:spcPts val="0"/>
              </a:spcAft>
              <a:buClr>
                <a:schemeClr val="accent6"/>
              </a:buClr>
              <a:buSzPts val="1100"/>
              <a:buChar char="▪"/>
              <a:defRPr sz="1100"/>
            </a:lvl9pPr>
          </a:lstStyle>
          <a:p/>
        </p:txBody>
      </p:sp>
      <p:sp>
        <p:nvSpPr>
          <p:cNvPr id="195" name="Google Shape;195;p37"/>
          <p:cNvSpPr txBox="1"/>
          <p:nvPr>
            <p:ph idx="3" type="body"/>
          </p:nvPr>
        </p:nvSpPr>
        <p:spPr>
          <a:xfrm>
            <a:off x="6248900" y="1013225"/>
            <a:ext cx="2679000" cy="3622800"/>
          </a:xfrm>
          <a:prstGeom prst="rect">
            <a:avLst/>
          </a:prstGeom>
          <a:noFill/>
          <a:ln>
            <a:noFill/>
          </a:ln>
        </p:spPr>
        <p:txBody>
          <a:bodyPr anchorCtr="0" anchor="t" bIns="0" lIns="0" spcFirstLastPara="1" rIns="0" wrap="square" tIns="0">
            <a:noAutofit/>
          </a:bodyPr>
          <a:lstStyle>
            <a:lvl1pPr indent="-298450" lvl="0" marL="457200" rtl="0" algn="l">
              <a:lnSpc>
                <a:spcPct val="100000"/>
              </a:lnSpc>
              <a:spcBef>
                <a:spcPts val="0"/>
              </a:spcBef>
              <a:spcAft>
                <a:spcPts val="0"/>
              </a:spcAft>
              <a:buClr>
                <a:schemeClr val="accent6"/>
              </a:buClr>
              <a:buSzPts val="1100"/>
              <a:buChar char="●"/>
              <a:defRPr/>
            </a:lvl1pPr>
            <a:lvl2pPr indent="-298450" lvl="1" marL="914400" rtl="0" algn="l">
              <a:lnSpc>
                <a:spcPct val="100000"/>
              </a:lnSpc>
              <a:spcBef>
                <a:spcPts val="0"/>
              </a:spcBef>
              <a:spcAft>
                <a:spcPts val="0"/>
              </a:spcAft>
              <a:buClr>
                <a:schemeClr val="accent6"/>
              </a:buClr>
              <a:buSzPts val="1100"/>
              <a:buChar char="○"/>
              <a:defRPr sz="1100"/>
            </a:lvl2pPr>
            <a:lvl3pPr indent="-298450" lvl="2" marL="1371600" rtl="0" algn="l">
              <a:lnSpc>
                <a:spcPct val="100000"/>
              </a:lnSpc>
              <a:spcBef>
                <a:spcPts val="0"/>
              </a:spcBef>
              <a:spcAft>
                <a:spcPts val="0"/>
              </a:spcAft>
              <a:buClr>
                <a:schemeClr val="accent6"/>
              </a:buClr>
              <a:buSzPts val="1100"/>
              <a:buChar char="▪"/>
              <a:defRPr sz="1100"/>
            </a:lvl3pPr>
            <a:lvl4pPr indent="-298450" lvl="3" marL="1828800" rtl="0" algn="l">
              <a:lnSpc>
                <a:spcPct val="100000"/>
              </a:lnSpc>
              <a:spcBef>
                <a:spcPts val="0"/>
              </a:spcBef>
              <a:spcAft>
                <a:spcPts val="0"/>
              </a:spcAft>
              <a:buClr>
                <a:schemeClr val="accent6"/>
              </a:buClr>
              <a:buSzPts val="1100"/>
              <a:buChar char="●"/>
              <a:defRPr sz="1100"/>
            </a:lvl4pPr>
            <a:lvl5pPr indent="-298450" lvl="4" marL="2286000" rtl="0" algn="l">
              <a:lnSpc>
                <a:spcPct val="100000"/>
              </a:lnSpc>
              <a:spcBef>
                <a:spcPts val="0"/>
              </a:spcBef>
              <a:spcAft>
                <a:spcPts val="0"/>
              </a:spcAft>
              <a:buClr>
                <a:schemeClr val="accent6"/>
              </a:buClr>
              <a:buSzPts val="1100"/>
              <a:buChar char="○"/>
              <a:defRPr sz="1100"/>
            </a:lvl5pPr>
            <a:lvl6pPr indent="-298450" lvl="5" marL="2743200" rtl="0" algn="l">
              <a:lnSpc>
                <a:spcPct val="100000"/>
              </a:lnSpc>
              <a:spcBef>
                <a:spcPts val="0"/>
              </a:spcBef>
              <a:spcAft>
                <a:spcPts val="0"/>
              </a:spcAft>
              <a:buClr>
                <a:schemeClr val="accent6"/>
              </a:buClr>
              <a:buSzPts val="1100"/>
              <a:buChar char="▪"/>
              <a:defRPr sz="1100"/>
            </a:lvl6pPr>
            <a:lvl7pPr indent="-298450" lvl="6" marL="3200400" rtl="0" algn="l">
              <a:lnSpc>
                <a:spcPct val="100000"/>
              </a:lnSpc>
              <a:spcBef>
                <a:spcPts val="0"/>
              </a:spcBef>
              <a:spcAft>
                <a:spcPts val="0"/>
              </a:spcAft>
              <a:buClr>
                <a:schemeClr val="accent6"/>
              </a:buClr>
              <a:buSzPts val="1100"/>
              <a:buChar char="●"/>
              <a:defRPr sz="1100"/>
            </a:lvl7pPr>
            <a:lvl8pPr indent="-298450" lvl="7" marL="3657600" rtl="0" algn="l">
              <a:lnSpc>
                <a:spcPct val="100000"/>
              </a:lnSpc>
              <a:spcBef>
                <a:spcPts val="0"/>
              </a:spcBef>
              <a:spcAft>
                <a:spcPts val="0"/>
              </a:spcAft>
              <a:buClr>
                <a:schemeClr val="accent6"/>
              </a:buClr>
              <a:buSzPts val="1100"/>
              <a:buChar char="○"/>
              <a:defRPr sz="1100"/>
            </a:lvl8pPr>
            <a:lvl9pPr indent="-298450" lvl="8" marL="4114800" rtl="0" algn="l">
              <a:lnSpc>
                <a:spcPct val="100000"/>
              </a:lnSpc>
              <a:spcBef>
                <a:spcPts val="0"/>
              </a:spcBef>
              <a:spcAft>
                <a:spcPts val="0"/>
              </a:spcAft>
              <a:buClr>
                <a:schemeClr val="accent6"/>
              </a:buClr>
              <a:buSzPts val="1100"/>
              <a:buChar char="▪"/>
              <a:defRPr sz="1100"/>
            </a:lvl9pPr>
          </a:lstStyle>
          <a:p/>
        </p:txBody>
      </p:sp>
      <p:sp>
        <p:nvSpPr>
          <p:cNvPr id="196" name="Google Shape;196;p37"/>
          <p:cNvSpPr txBox="1"/>
          <p:nvPr>
            <p:ph idx="4" type="body"/>
          </p:nvPr>
        </p:nvSpPr>
        <p:spPr>
          <a:xfrm>
            <a:off x="7289900" y="4770500"/>
            <a:ext cx="1361100" cy="276900"/>
          </a:xfrm>
          <a:prstGeom prst="rect">
            <a:avLst/>
          </a:prstGeom>
          <a:noFill/>
          <a:ln>
            <a:noFill/>
          </a:ln>
        </p:spPr>
        <p:txBody>
          <a:bodyPr anchorCtr="0" anchor="ctr" bIns="91425" lIns="0" spcFirstLastPara="1" rIns="91425" wrap="square" tIns="0">
            <a:normAutofit/>
          </a:bodyPr>
          <a:lstStyle>
            <a:lvl1pPr indent="-266700" lvl="0" marL="457200" rtl="0" algn="l">
              <a:lnSpc>
                <a:spcPct val="100000"/>
              </a:lnSpc>
              <a:spcBef>
                <a:spcPts val="0"/>
              </a:spcBef>
              <a:spcAft>
                <a:spcPts val="0"/>
              </a:spcAft>
              <a:buSzPts val="600"/>
              <a:buChar char="●"/>
              <a:defRPr i="1" sz="600"/>
            </a:lvl1pPr>
            <a:lvl2pPr indent="-266700" lvl="1" marL="914400" rtl="0" algn="l">
              <a:lnSpc>
                <a:spcPct val="100000"/>
              </a:lnSpc>
              <a:spcBef>
                <a:spcPts val="0"/>
              </a:spcBef>
              <a:spcAft>
                <a:spcPts val="0"/>
              </a:spcAft>
              <a:buSzPts val="600"/>
              <a:buChar char="○"/>
              <a:defRPr i="1" sz="600"/>
            </a:lvl2pPr>
            <a:lvl3pPr indent="-266700" lvl="2" marL="1371600" rtl="0" algn="l">
              <a:lnSpc>
                <a:spcPct val="100000"/>
              </a:lnSpc>
              <a:spcBef>
                <a:spcPts val="0"/>
              </a:spcBef>
              <a:spcAft>
                <a:spcPts val="0"/>
              </a:spcAft>
              <a:buSzPts val="600"/>
              <a:buChar char="▪"/>
              <a:defRPr i="1" sz="600"/>
            </a:lvl3pPr>
            <a:lvl4pPr indent="-266700" lvl="3" marL="1828800" rtl="0" algn="l">
              <a:lnSpc>
                <a:spcPct val="100000"/>
              </a:lnSpc>
              <a:spcBef>
                <a:spcPts val="0"/>
              </a:spcBef>
              <a:spcAft>
                <a:spcPts val="0"/>
              </a:spcAft>
              <a:buSzPts val="600"/>
              <a:buChar char="●"/>
              <a:defRPr i="1" sz="600"/>
            </a:lvl4pPr>
            <a:lvl5pPr indent="-266700" lvl="4" marL="2286000" rtl="0" algn="l">
              <a:lnSpc>
                <a:spcPct val="100000"/>
              </a:lnSpc>
              <a:spcBef>
                <a:spcPts val="0"/>
              </a:spcBef>
              <a:spcAft>
                <a:spcPts val="0"/>
              </a:spcAft>
              <a:buSzPts val="600"/>
              <a:buChar char="○"/>
              <a:defRPr i="1" sz="600"/>
            </a:lvl5pPr>
            <a:lvl6pPr indent="-266700" lvl="5" marL="2743200" rtl="0" algn="l">
              <a:lnSpc>
                <a:spcPct val="100000"/>
              </a:lnSpc>
              <a:spcBef>
                <a:spcPts val="0"/>
              </a:spcBef>
              <a:spcAft>
                <a:spcPts val="0"/>
              </a:spcAft>
              <a:buSzPts val="600"/>
              <a:buChar char="▪"/>
              <a:defRPr i="1"/>
            </a:lvl6pPr>
            <a:lvl7pPr indent="-266700" lvl="6" marL="3200400" rtl="0" algn="l">
              <a:lnSpc>
                <a:spcPct val="100000"/>
              </a:lnSpc>
              <a:spcBef>
                <a:spcPts val="0"/>
              </a:spcBef>
              <a:spcAft>
                <a:spcPts val="0"/>
              </a:spcAft>
              <a:buSzPts val="600"/>
              <a:buChar char="●"/>
              <a:defRPr i="1"/>
            </a:lvl7pPr>
            <a:lvl8pPr indent="-266700" lvl="7" marL="3657600" rtl="0" algn="l">
              <a:lnSpc>
                <a:spcPct val="100000"/>
              </a:lnSpc>
              <a:spcBef>
                <a:spcPts val="0"/>
              </a:spcBef>
              <a:spcAft>
                <a:spcPts val="0"/>
              </a:spcAft>
              <a:buSzPts val="600"/>
              <a:buChar char="○"/>
              <a:defRPr i="1"/>
            </a:lvl8pPr>
            <a:lvl9pPr indent="-266700" lvl="8" marL="4114800" rtl="0" algn="l">
              <a:lnSpc>
                <a:spcPct val="100000"/>
              </a:lnSpc>
              <a:spcBef>
                <a:spcPts val="0"/>
              </a:spcBef>
              <a:spcAft>
                <a:spcPts val="0"/>
              </a:spcAft>
              <a:buSzPts val="600"/>
              <a:buChar char="▪"/>
              <a:defRPr i="1"/>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Vertical - 3 Columns ">
  <p:cSld name="TITLE_AND_BODY_2_1_2_1">
    <p:spTree>
      <p:nvGrpSpPr>
        <p:cNvPr id="197" name="Shape 197"/>
        <p:cNvGrpSpPr/>
        <p:nvPr/>
      </p:nvGrpSpPr>
      <p:grpSpPr>
        <a:xfrm>
          <a:off x="0" y="0"/>
          <a:ext cx="0" cy="0"/>
          <a:chOff x="0" y="0"/>
          <a:chExt cx="0" cy="0"/>
        </a:xfrm>
      </p:grpSpPr>
      <p:sp>
        <p:nvSpPr>
          <p:cNvPr id="198" name="Google Shape;198;p38"/>
          <p:cNvSpPr txBox="1"/>
          <p:nvPr>
            <p:ph idx="1" type="body"/>
          </p:nvPr>
        </p:nvSpPr>
        <p:spPr>
          <a:xfrm>
            <a:off x="5234575" y="215275"/>
            <a:ext cx="1688400" cy="4452600"/>
          </a:xfrm>
          <a:prstGeom prst="rect">
            <a:avLst/>
          </a:prstGeom>
          <a:noFill/>
          <a:ln>
            <a:noFill/>
          </a:ln>
        </p:spPr>
        <p:txBody>
          <a:bodyPr anchorCtr="0" anchor="t" bIns="0" lIns="0" spcFirstLastPara="1" rIns="0" wrap="square" tIns="91425">
            <a:noAutofit/>
          </a:bodyPr>
          <a:lstStyle>
            <a:lvl1pPr indent="-298450" lvl="0" marL="457200" rtl="0" algn="l">
              <a:lnSpc>
                <a:spcPct val="100000"/>
              </a:lnSpc>
              <a:spcBef>
                <a:spcPts val="0"/>
              </a:spcBef>
              <a:spcAft>
                <a:spcPts val="0"/>
              </a:spcAft>
              <a:buClr>
                <a:schemeClr val="accent6"/>
              </a:buClr>
              <a:buSzPts val="1100"/>
              <a:buChar char="●"/>
              <a:defRPr/>
            </a:lvl1pPr>
            <a:lvl2pPr indent="-298450" lvl="1" marL="914400" rtl="0" algn="l">
              <a:lnSpc>
                <a:spcPct val="100000"/>
              </a:lnSpc>
              <a:spcBef>
                <a:spcPts val="0"/>
              </a:spcBef>
              <a:spcAft>
                <a:spcPts val="0"/>
              </a:spcAft>
              <a:buClr>
                <a:schemeClr val="accent6"/>
              </a:buClr>
              <a:buSzPts val="1100"/>
              <a:buChar char="○"/>
              <a:defRPr sz="1100"/>
            </a:lvl2pPr>
            <a:lvl3pPr indent="-298450" lvl="2" marL="1371600" rtl="0" algn="l">
              <a:lnSpc>
                <a:spcPct val="100000"/>
              </a:lnSpc>
              <a:spcBef>
                <a:spcPts val="0"/>
              </a:spcBef>
              <a:spcAft>
                <a:spcPts val="0"/>
              </a:spcAft>
              <a:buClr>
                <a:schemeClr val="accent6"/>
              </a:buClr>
              <a:buSzPts val="1100"/>
              <a:buChar char="▪"/>
              <a:defRPr sz="1100"/>
            </a:lvl3pPr>
            <a:lvl4pPr indent="-298450" lvl="3" marL="1828800" rtl="0" algn="l">
              <a:lnSpc>
                <a:spcPct val="100000"/>
              </a:lnSpc>
              <a:spcBef>
                <a:spcPts val="0"/>
              </a:spcBef>
              <a:spcAft>
                <a:spcPts val="0"/>
              </a:spcAft>
              <a:buClr>
                <a:schemeClr val="accent6"/>
              </a:buClr>
              <a:buSzPts val="1100"/>
              <a:buChar char="●"/>
              <a:defRPr sz="1100"/>
            </a:lvl4pPr>
            <a:lvl5pPr indent="-298450" lvl="4" marL="2286000" rtl="0" algn="l">
              <a:lnSpc>
                <a:spcPct val="100000"/>
              </a:lnSpc>
              <a:spcBef>
                <a:spcPts val="0"/>
              </a:spcBef>
              <a:spcAft>
                <a:spcPts val="0"/>
              </a:spcAft>
              <a:buClr>
                <a:schemeClr val="accent6"/>
              </a:buClr>
              <a:buSzPts val="1100"/>
              <a:buChar char="○"/>
              <a:defRPr sz="1100"/>
            </a:lvl5pPr>
            <a:lvl6pPr indent="-298450" lvl="5" marL="2743200" rtl="0" algn="l">
              <a:lnSpc>
                <a:spcPct val="100000"/>
              </a:lnSpc>
              <a:spcBef>
                <a:spcPts val="0"/>
              </a:spcBef>
              <a:spcAft>
                <a:spcPts val="0"/>
              </a:spcAft>
              <a:buClr>
                <a:schemeClr val="accent6"/>
              </a:buClr>
              <a:buSzPts val="1100"/>
              <a:buChar char="▪"/>
              <a:defRPr sz="1100"/>
            </a:lvl6pPr>
            <a:lvl7pPr indent="-298450" lvl="6" marL="3200400" rtl="0" algn="l">
              <a:lnSpc>
                <a:spcPct val="100000"/>
              </a:lnSpc>
              <a:spcBef>
                <a:spcPts val="0"/>
              </a:spcBef>
              <a:spcAft>
                <a:spcPts val="0"/>
              </a:spcAft>
              <a:buClr>
                <a:schemeClr val="accent6"/>
              </a:buClr>
              <a:buSzPts val="1100"/>
              <a:buChar char="●"/>
              <a:defRPr sz="1100"/>
            </a:lvl7pPr>
            <a:lvl8pPr indent="-298450" lvl="7" marL="3657600" rtl="0" algn="l">
              <a:lnSpc>
                <a:spcPct val="100000"/>
              </a:lnSpc>
              <a:spcBef>
                <a:spcPts val="0"/>
              </a:spcBef>
              <a:spcAft>
                <a:spcPts val="0"/>
              </a:spcAft>
              <a:buClr>
                <a:schemeClr val="accent6"/>
              </a:buClr>
              <a:buSzPts val="1100"/>
              <a:buChar char="○"/>
              <a:defRPr sz="1100"/>
            </a:lvl8pPr>
            <a:lvl9pPr indent="-298450" lvl="8" marL="4114800" rtl="0" algn="l">
              <a:lnSpc>
                <a:spcPct val="100000"/>
              </a:lnSpc>
              <a:spcBef>
                <a:spcPts val="0"/>
              </a:spcBef>
              <a:spcAft>
                <a:spcPts val="0"/>
              </a:spcAft>
              <a:buClr>
                <a:schemeClr val="accent6"/>
              </a:buClr>
              <a:buSzPts val="1100"/>
              <a:buChar char="▪"/>
              <a:defRPr sz="1100"/>
            </a:lvl9pPr>
          </a:lstStyle>
          <a:p/>
        </p:txBody>
      </p:sp>
      <p:pic>
        <p:nvPicPr>
          <p:cNvPr id="199" name="Google Shape;199;p38"/>
          <p:cNvPicPr preferRelativeResize="0"/>
          <p:nvPr/>
        </p:nvPicPr>
        <p:blipFill rotWithShape="1">
          <a:blip r:embed="rId2">
            <a:alphaModFix/>
          </a:blip>
          <a:srcRect b="2959" l="2877" r="1857" t="0"/>
          <a:stretch/>
        </p:blipFill>
        <p:spPr>
          <a:xfrm>
            <a:off x="-10150" y="0"/>
            <a:ext cx="3043675" cy="5164700"/>
          </a:xfrm>
          <a:prstGeom prst="rect">
            <a:avLst/>
          </a:prstGeom>
          <a:noFill/>
          <a:ln>
            <a:noFill/>
          </a:ln>
        </p:spPr>
      </p:pic>
      <p:sp>
        <p:nvSpPr>
          <p:cNvPr id="200" name="Google Shape;200;p38"/>
          <p:cNvSpPr txBox="1"/>
          <p:nvPr>
            <p:ph idx="2" type="body"/>
          </p:nvPr>
        </p:nvSpPr>
        <p:spPr>
          <a:xfrm>
            <a:off x="208275" y="1876296"/>
            <a:ext cx="2570700" cy="2791500"/>
          </a:xfrm>
          <a:prstGeom prst="rect">
            <a:avLst/>
          </a:prstGeom>
          <a:noFill/>
          <a:ln>
            <a:noFill/>
          </a:ln>
        </p:spPr>
        <p:txBody>
          <a:bodyPr anchorCtr="0" anchor="t" bIns="0" lIns="0" spcFirstLastPara="1" rIns="0" wrap="square" tIns="91425">
            <a:noAutofit/>
          </a:bodyPr>
          <a:lstStyle>
            <a:lvl1pPr indent="-298450" lvl="0" marL="457200" rtl="0" algn="l">
              <a:lnSpc>
                <a:spcPct val="100000"/>
              </a:lnSpc>
              <a:spcBef>
                <a:spcPts val="0"/>
              </a:spcBef>
              <a:spcAft>
                <a:spcPts val="0"/>
              </a:spcAft>
              <a:buClr>
                <a:schemeClr val="accent6"/>
              </a:buClr>
              <a:buSzPts val="1100"/>
              <a:buChar char="●"/>
              <a:defRPr/>
            </a:lvl1pPr>
            <a:lvl2pPr indent="-298450" lvl="1" marL="914400" rtl="0" algn="l">
              <a:lnSpc>
                <a:spcPct val="100000"/>
              </a:lnSpc>
              <a:spcBef>
                <a:spcPts val="0"/>
              </a:spcBef>
              <a:spcAft>
                <a:spcPts val="0"/>
              </a:spcAft>
              <a:buClr>
                <a:schemeClr val="accent6"/>
              </a:buClr>
              <a:buSzPts val="1100"/>
              <a:buChar char="○"/>
              <a:defRPr sz="1100"/>
            </a:lvl2pPr>
            <a:lvl3pPr indent="-298450" lvl="2" marL="1371600" rtl="0" algn="l">
              <a:lnSpc>
                <a:spcPct val="100000"/>
              </a:lnSpc>
              <a:spcBef>
                <a:spcPts val="0"/>
              </a:spcBef>
              <a:spcAft>
                <a:spcPts val="0"/>
              </a:spcAft>
              <a:buClr>
                <a:schemeClr val="accent6"/>
              </a:buClr>
              <a:buSzPts val="1100"/>
              <a:buChar char="▪"/>
              <a:defRPr sz="1100"/>
            </a:lvl3pPr>
            <a:lvl4pPr indent="-298450" lvl="3" marL="1828800" rtl="0" algn="l">
              <a:lnSpc>
                <a:spcPct val="100000"/>
              </a:lnSpc>
              <a:spcBef>
                <a:spcPts val="0"/>
              </a:spcBef>
              <a:spcAft>
                <a:spcPts val="0"/>
              </a:spcAft>
              <a:buClr>
                <a:schemeClr val="accent6"/>
              </a:buClr>
              <a:buSzPts val="1100"/>
              <a:buChar char="●"/>
              <a:defRPr sz="1100"/>
            </a:lvl4pPr>
            <a:lvl5pPr indent="-298450" lvl="4" marL="2286000" rtl="0" algn="l">
              <a:lnSpc>
                <a:spcPct val="100000"/>
              </a:lnSpc>
              <a:spcBef>
                <a:spcPts val="0"/>
              </a:spcBef>
              <a:spcAft>
                <a:spcPts val="0"/>
              </a:spcAft>
              <a:buClr>
                <a:schemeClr val="accent6"/>
              </a:buClr>
              <a:buSzPts val="1100"/>
              <a:buChar char="○"/>
              <a:defRPr sz="1100"/>
            </a:lvl5pPr>
            <a:lvl6pPr indent="-298450" lvl="5" marL="2743200" rtl="0" algn="l">
              <a:lnSpc>
                <a:spcPct val="100000"/>
              </a:lnSpc>
              <a:spcBef>
                <a:spcPts val="0"/>
              </a:spcBef>
              <a:spcAft>
                <a:spcPts val="0"/>
              </a:spcAft>
              <a:buClr>
                <a:schemeClr val="accent6"/>
              </a:buClr>
              <a:buSzPts val="1100"/>
              <a:buChar char="▪"/>
              <a:defRPr sz="1100"/>
            </a:lvl6pPr>
            <a:lvl7pPr indent="-298450" lvl="6" marL="3200400" rtl="0" algn="l">
              <a:lnSpc>
                <a:spcPct val="100000"/>
              </a:lnSpc>
              <a:spcBef>
                <a:spcPts val="0"/>
              </a:spcBef>
              <a:spcAft>
                <a:spcPts val="0"/>
              </a:spcAft>
              <a:buClr>
                <a:schemeClr val="accent6"/>
              </a:buClr>
              <a:buSzPts val="1100"/>
              <a:buChar char="●"/>
              <a:defRPr sz="1100"/>
            </a:lvl7pPr>
            <a:lvl8pPr indent="-298450" lvl="7" marL="3657600" rtl="0" algn="l">
              <a:lnSpc>
                <a:spcPct val="100000"/>
              </a:lnSpc>
              <a:spcBef>
                <a:spcPts val="0"/>
              </a:spcBef>
              <a:spcAft>
                <a:spcPts val="0"/>
              </a:spcAft>
              <a:buClr>
                <a:schemeClr val="accent6"/>
              </a:buClr>
              <a:buSzPts val="1100"/>
              <a:buChar char="○"/>
              <a:defRPr sz="1100"/>
            </a:lvl8pPr>
            <a:lvl9pPr indent="-298450" lvl="8" marL="4114800" rtl="0" algn="l">
              <a:lnSpc>
                <a:spcPct val="100000"/>
              </a:lnSpc>
              <a:spcBef>
                <a:spcPts val="0"/>
              </a:spcBef>
              <a:spcAft>
                <a:spcPts val="0"/>
              </a:spcAft>
              <a:buClr>
                <a:schemeClr val="accent6"/>
              </a:buClr>
              <a:buSzPts val="1100"/>
              <a:buChar char="▪"/>
              <a:defRPr sz="1100"/>
            </a:lvl9pPr>
          </a:lstStyle>
          <a:p/>
        </p:txBody>
      </p:sp>
      <p:sp>
        <p:nvSpPr>
          <p:cNvPr id="201" name="Google Shape;201;p38"/>
          <p:cNvSpPr txBox="1"/>
          <p:nvPr>
            <p:ph idx="3" type="body"/>
          </p:nvPr>
        </p:nvSpPr>
        <p:spPr>
          <a:xfrm>
            <a:off x="3229650" y="215275"/>
            <a:ext cx="1688400" cy="4452600"/>
          </a:xfrm>
          <a:prstGeom prst="rect">
            <a:avLst/>
          </a:prstGeom>
          <a:noFill/>
          <a:ln>
            <a:noFill/>
          </a:ln>
        </p:spPr>
        <p:txBody>
          <a:bodyPr anchorCtr="0" anchor="t" bIns="0" lIns="0" spcFirstLastPara="1" rIns="0" wrap="square" tIns="91425">
            <a:noAutofit/>
          </a:bodyPr>
          <a:lstStyle>
            <a:lvl1pPr indent="-298450" lvl="0" marL="457200" rtl="0" algn="l">
              <a:lnSpc>
                <a:spcPct val="100000"/>
              </a:lnSpc>
              <a:spcBef>
                <a:spcPts val="0"/>
              </a:spcBef>
              <a:spcAft>
                <a:spcPts val="0"/>
              </a:spcAft>
              <a:buClr>
                <a:schemeClr val="accent6"/>
              </a:buClr>
              <a:buSzPts val="1100"/>
              <a:buChar char="●"/>
              <a:defRPr/>
            </a:lvl1pPr>
            <a:lvl2pPr indent="-298450" lvl="1" marL="914400" rtl="0" algn="l">
              <a:lnSpc>
                <a:spcPct val="100000"/>
              </a:lnSpc>
              <a:spcBef>
                <a:spcPts val="0"/>
              </a:spcBef>
              <a:spcAft>
                <a:spcPts val="0"/>
              </a:spcAft>
              <a:buClr>
                <a:schemeClr val="accent6"/>
              </a:buClr>
              <a:buSzPts val="1100"/>
              <a:buChar char="○"/>
              <a:defRPr sz="1100"/>
            </a:lvl2pPr>
            <a:lvl3pPr indent="-298450" lvl="2" marL="1371600" rtl="0" algn="l">
              <a:lnSpc>
                <a:spcPct val="100000"/>
              </a:lnSpc>
              <a:spcBef>
                <a:spcPts val="0"/>
              </a:spcBef>
              <a:spcAft>
                <a:spcPts val="0"/>
              </a:spcAft>
              <a:buClr>
                <a:schemeClr val="accent6"/>
              </a:buClr>
              <a:buSzPts val="1100"/>
              <a:buChar char="▪"/>
              <a:defRPr sz="1100"/>
            </a:lvl3pPr>
            <a:lvl4pPr indent="-298450" lvl="3" marL="1828800" rtl="0" algn="l">
              <a:lnSpc>
                <a:spcPct val="100000"/>
              </a:lnSpc>
              <a:spcBef>
                <a:spcPts val="0"/>
              </a:spcBef>
              <a:spcAft>
                <a:spcPts val="0"/>
              </a:spcAft>
              <a:buClr>
                <a:schemeClr val="accent6"/>
              </a:buClr>
              <a:buSzPts val="1100"/>
              <a:buChar char="●"/>
              <a:defRPr sz="1100"/>
            </a:lvl4pPr>
            <a:lvl5pPr indent="-298450" lvl="4" marL="2286000" rtl="0" algn="l">
              <a:lnSpc>
                <a:spcPct val="100000"/>
              </a:lnSpc>
              <a:spcBef>
                <a:spcPts val="0"/>
              </a:spcBef>
              <a:spcAft>
                <a:spcPts val="0"/>
              </a:spcAft>
              <a:buClr>
                <a:schemeClr val="accent6"/>
              </a:buClr>
              <a:buSzPts val="1100"/>
              <a:buChar char="○"/>
              <a:defRPr sz="1100"/>
            </a:lvl5pPr>
            <a:lvl6pPr indent="-298450" lvl="5" marL="2743200" rtl="0" algn="l">
              <a:lnSpc>
                <a:spcPct val="100000"/>
              </a:lnSpc>
              <a:spcBef>
                <a:spcPts val="0"/>
              </a:spcBef>
              <a:spcAft>
                <a:spcPts val="0"/>
              </a:spcAft>
              <a:buClr>
                <a:schemeClr val="accent6"/>
              </a:buClr>
              <a:buSzPts val="1100"/>
              <a:buChar char="▪"/>
              <a:defRPr sz="1100"/>
            </a:lvl6pPr>
            <a:lvl7pPr indent="-298450" lvl="6" marL="3200400" rtl="0" algn="l">
              <a:lnSpc>
                <a:spcPct val="100000"/>
              </a:lnSpc>
              <a:spcBef>
                <a:spcPts val="0"/>
              </a:spcBef>
              <a:spcAft>
                <a:spcPts val="0"/>
              </a:spcAft>
              <a:buClr>
                <a:schemeClr val="accent6"/>
              </a:buClr>
              <a:buSzPts val="1100"/>
              <a:buChar char="●"/>
              <a:defRPr sz="1100"/>
            </a:lvl7pPr>
            <a:lvl8pPr indent="-298450" lvl="7" marL="3657600" rtl="0" algn="l">
              <a:lnSpc>
                <a:spcPct val="100000"/>
              </a:lnSpc>
              <a:spcBef>
                <a:spcPts val="0"/>
              </a:spcBef>
              <a:spcAft>
                <a:spcPts val="0"/>
              </a:spcAft>
              <a:buClr>
                <a:schemeClr val="accent6"/>
              </a:buClr>
              <a:buSzPts val="1100"/>
              <a:buChar char="○"/>
              <a:defRPr sz="1100"/>
            </a:lvl8pPr>
            <a:lvl9pPr indent="-298450" lvl="8" marL="4114800" rtl="0" algn="l">
              <a:lnSpc>
                <a:spcPct val="100000"/>
              </a:lnSpc>
              <a:spcBef>
                <a:spcPts val="0"/>
              </a:spcBef>
              <a:spcAft>
                <a:spcPts val="0"/>
              </a:spcAft>
              <a:buClr>
                <a:schemeClr val="accent6"/>
              </a:buClr>
              <a:buSzPts val="1100"/>
              <a:buChar char="▪"/>
              <a:defRPr sz="1100"/>
            </a:lvl9pPr>
          </a:lstStyle>
          <a:p/>
        </p:txBody>
      </p:sp>
      <p:pic>
        <p:nvPicPr>
          <p:cNvPr id="202" name="Google Shape;202;p38"/>
          <p:cNvPicPr preferRelativeResize="0"/>
          <p:nvPr/>
        </p:nvPicPr>
        <p:blipFill rotWithShape="1">
          <a:blip r:embed="rId3">
            <a:alphaModFix/>
          </a:blip>
          <a:srcRect b="0" l="0" r="0" t="0"/>
          <a:stretch/>
        </p:blipFill>
        <p:spPr>
          <a:xfrm>
            <a:off x="178249" y="4744541"/>
            <a:ext cx="849724" cy="212450"/>
          </a:xfrm>
          <a:prstGeom prst="rect">
            <a:avLst/>
          </a:prstGeom>
          <a:noFill/>
          <a:ln>
            <a:noFill/>
          </a:ln>
        </p:spPr>
      </p:pic>
      <p:sp>
        <p:nvSpPr>
          <p:cNvPr id="203" name="Google Shape;203;p38"/>
          <p:cNvSpPr txBox="1"/>
          <p:nvPr>
            <p:ph idx="12" type="sldNum"/>
          </p:nvPr>
        </p:nvSpPr>
        <p:spPr>
          <a:xfrm>
            <a:off x="8379200" y="4706218"/>
            <a:ext cx="548700" cy="393600"/>
          </a:xfrm>
          <a:prstGeom prst="rect">
            <a:avLst/>
          </a:prstGeom>
          <a:noFill/>
          <a:ln>
            <a:noFill/>
          </a:ln>
        </p:spPr>
        <p:txBody>
          <a:bodyPr anchorCtr="0" anchor="ctr" bIns="91425" lIns="91425" spcFirstLastPara="1" rIns="0"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
              <a:t>‹#›</a:t>
            </a:fld>
            <a:endParaRPr/>
          </a:p>
        </p:txBody>
      </p:sp>
      <p:sp>
        <p:nvSpPr>
          <p:cNvPr id="204" name="Google Shape;204;p38"/>
          <p:cNvSpPr txBox="1"/>
          <p:nvPr>
            <p:ph type="title"/>
          </p:nvPr>
        </p:nvSpPr>
        <p:spPr>
          <a:xfrm>
            <a:off x="207575" y="215277"/>
            <a:ext cx="2570700" cy="1568400"/>
          </a:xfrm>
          <a:prstGeom prst="rect">
            <a:avLst/>
          </a:prstGeom>
          <a:noFill/>
          <a:ln>
            <a:noFill/>
          </a:ln>
        </p:spPr>
        <p:txBody>
          <a:bodyPr anchorCtr="0" anchor="t" bIns="91425" lIns="0" spcFirstLastPara="1" rIns="91425" wrap="square" tIns="0">
            <a:noAutofit/>
          </a:bodyPr>
          <a:lstStyle>
            <a:lvl1pPr lvl="0" rtl="0" algn="l">
              <a:lnSpc>
                <a:spcPct val="100000"/>
              </a:lnSpc>
              <a:spcBef>
                <a:spcPts val="0"/>
              </a:spcBef>
              <a:spcAft>
                <a:spcPts val="0"/>
              </a:spcAft>
              <a:buSzPts val="2000"/>
              <a:buNone/>
              <a:defRPr b="1"/>
            </a:lvl1pPr>
            <a:lvl2pPr lvl="1" rtl="0" algn="l">
              <a:lnSpc>
                <a:spcPct val="100000"/>
              </a:lnSpc>
              <a:spcBef>
                <a:spcPts val="0"/>
              </a:spcBef>
              <a:spcAft>
                <a:spcPts val="0"/>
              </a:spcAft>
              <a:buSzPts val="2000"/>
              <a:buNone/>
              <a:defRPr/>
            </a:lvl2pPr>
            <a:lvl3pPr lvl="2" rtl="0" algn="l">
              <a:lnSpc>
                <a:spcPct val="100000"/>
              </a:lnSpc>
              <a:spcBef>
                <a:spcPts val="0"/>
              </a:spcBef>
              <a:spcAft>
                <a:spcPts val="0"/>
              </a:spcAft>
              <a:buSzPts val="2000"/>
              <a:buNone/>
              <a:defRPr/>
            </a:lvl3pPr>
            <a:lvl4pPr lvl="3" rtl="0" algn="l">
              <a:lnSpc>
                <a:spcPct val="100000"/>
              </a:lnSpc>
              <a:spcBef>
                <a:spcPts val="0"/>
              </a:spcBef>
              <a:spcAft>
                <a:spcPts val="0"/>
              </a:spcAft>
              <a:buSzPts val="2000"/>
              <a:buNone/>
              <a:defRPr/>
            </a:lvl4pPr>
            <a:lvl5pPr lvl="4" rtl="0" algn="l">
              <a:lnSpc>
                <a:spcPct val="100000"/>
              </a:lnSpc>
              <a:spcBef>
                <a:spcPts val="0"/>
              </a:spcBef>
              <a:spcAft>
                <a:spcPts val="0"/>
              </a:spcAft>
              <a:buSzPts val="2000"/>
              <a:buNone/>
              <a:defRPr/>
            </a:lvl5pPr>
            <a:lvl6pPr lvl="5" rtl="0" algn="l">
              <a:lnSpc>
                <a:spcPct val="100000"/>
              </a:lnSpc>
              <a:spcBef>
                <a:spcPts val="0"/>
              </a:spcBef>
              <a:spcAft>
                <a:spcPts val="0"/>
              </a:spcAft>
              <a:buSzPts val="2000"/>
              <a:buNone/>
              <a:defRPr/>
            </a:lvl6pPr>
            <a:lvl7pPr lvl="6" rtl="0" algn="l">
              <a:lnSpc>
                <a:spcPct val="100000"/>
              </a:lnSpc>
              <a:spcBef>
                <a:spcPts val="0"/>
              </a:spcBef>
              <a:spcAft>
                <a:spcPts val="0"/>
              </a:spcAft>
              <a:buSzPts val="2000"/>
              <a:buNone/>
              <a:defRPr/>
            </a:lvl7pPr>
            <a:lvl8pPr lvl="7" rtl="0" algn="l">
              <a:lnSpc>
                <a:spcPct val="100000"/>
              </a:lnSpc>
              <a:spcBef>
                <a:spcPts val="0"/>
              </a:spcBef>
              <a:spcAft>
                <a:spcPts val="0"/>
              </a:spcAft>
              <a:buSzPts val="2000"/>
              <a:buNone/>
              <a:defRPr/>
            </a:lvl8pPr>
            <a:lvl9pPr lvl="8" rtl="0" algn="l">
              <a:lnSpc>
                <a:spcPct val="100000"/>
              </a:lnSpc>
              <a:spcBef>
                <a:spcPts val="0"/>
              </a:spcBef>
              <a:spcAft>
                <a:spcPts val="0"/>
              </a:spcAft>
              <a:buSzPts val="2000"/>
              <a:buNone/>
              <a:defRPr/>
            </a:lvl9pPr>
          </a:lstStyle>
          <a:p/>
        </p:txBody>
      </p:sp>
      <p:sp>
        <p:nvSpPr>
          <p:cNvPr id="205" name="Google Shape;205;p38"/>
          <p:cNvSpPr txBox="1"/>
          <p:nvPr>
            <p:ph idx="4" type="body"/>
          </p:nvPr>
        </p:nvSpPr>
        <p:spPr>
          <a:xfrm>
            <a:off x="7239500" y="215275"/>
            <a:ext cx="1688400" cy="4452600"/>
          </a:xfrm>
          <a:prstGeom prst="rect">
            <a:avLst/>
          </a:prstGeom>
          <a:noFill/>
          <a:ln>
            <a:noFill/>
          </a:ln>
        </p:spPr>
        <p:txBody>
          <a:bodyPr anchorCtr="0" anchor="t" bIns="0" lIns="0" spcFirstLastPara="1" rIns="0" wrap="square" tIns="91425">
            <a:noAutofit/>
          </a:bodyPr>
          <a:lstStyle>
            <a:lvl1pPr indent="-298450" lvl="0" marL="457200" rtl="0" algn="l">
              <a:lnSpc>
                <a:spcPct val="100000"/>
              </a:lnSpc>
              <a:spcBef>
                <a:spcPts val="0"/>
              </a:spcBef>
              <a:spcAft>
                <a:spcPts val="0"/>
              </a:spcAft>
              <a:buClr>
                <a:schemeClr val="accent6"/>
              </a:buClr>
              <a:buSzPts val="1100"/>
              <a:buChar char="●"/>
              <a:defRPr/>
            </a:lvl1pPr>
            <a:lvl2pPr indent="-298450" lvl="1" marL="914400" rtl="0" algn="l">
              <a:lnSpc>
                <a:spcPct val="100000"/>
              </a:lnSpc>
              <a:spcBef>
                <a:spcPts val="0"/>
              </a:spcBef>
              <a:spcAft>
                <a:spcPts val="0"/>
              </a:spcAft>
              <a:buClr>
                <a:schemeClr val="accent6"/>
              </a:buClr>
              <a:buSzPts val="1100"/>
              <a:buChar char="○"/>
              <a:defRPr sz="1100"/>
            </a:lvl2pPr>
            <a:lvl3pPr indent="-298450" lvl="2" marL="1371600" rtl="0" algn="l">
              <a:lnSpc>
                <a:spcPct val="100000"/>
              </a:lnSpc>
              <a:spcBef>
                <a:spcPts val="0"/>
              </a:spcBef>
              <a:spcAft>
                <a:spcPts val="0"/>
              </a:spcAft>
              <a:buClr>
                <a:schemeClr val="accent6"/>
              </a:buClr>
              <a:buSzPts val="1100"/>
              <a:buChar char="▪"/>
              <a:defRPr sz="1100"/>
            </a:lvl3pPr>
            <a:lvl4pPr indent="-298450" lvl="3" marL="1828800" rtl="0" algn="l">
              <a:lnSpc>
                <a:spcPct val="100000"/>
              </a:lnSpc>
              <a:spcBef>
                <a:spcPts val="0"/>
              </a:spcBef>
              <a:spcAft>
                <a:spcPts val="0"/>
              </a:spcAft>
              <a:buClr>
                <a:schemeClr val="accent6"/>
              </a:buClr>
              <a:buSzPts val="1100"/>
              <a:buChar char="●"/>
              <a:defRPr sz="1100"/>
            </a:lvl4pPr>
            <a:lvl5pPr indent="-298450" lvl="4" marL="2286000" rtl="0" algn="l">
              <a:lnSpc>
                <a:spcPct val="100000"/>
              </a:lnSpc>
              <a:spcBef>
                <a:spcPts val="0"/>
              </a:spcBef>
              <a:spcAft>
                <a:spcPts val="0"/>
              </a:spcAft>
              <a:buClr>
                <a:schemeClr val="accent6"/>
              </a:buClr>
              <a:buSzPts val="1100"/>
              <a:buChar char="○"/>
              <a:defRPr sz="1100"/>
            </a:lvl5pPr>
            <a:lvl6pPr indent="-298450" lvl="5" marL="2743200" rtl="0" algn="l">
              <a:lnSpc>
                <a:spcPct val="100000"/>
              </a:lnSpc>
              <a:spcBef>
                <a:spcPts val="0"/>
              </a:spcBef>
              <a:spcAft>
                <a:spcPts val="0"/>
              </a:spcAft>
              <a:buClr>
                <a:schemeClr val="accent6"/>
              </a:buClr>
              <a:buSzPts val="1100"/>
              <a:buChar char="▪"/>
              <a:defRPr sz="1100"/>
            </a:lvl6pPr>
            <a:lvl7pPr indent="-298450" lvl="6" marL="3200400" rtl="0" algn="l">
              <a:lnSpc>
                <a:spcPct val="100000"/>
              </a:lnSpc>
              <a:spcBef>
                <a:spcPts val="0"/>
              </a:spcBef>
              <a:spcAft>
                <a:spcPts val="0"/>
              </a:spcAft>
              <a:buClr>
                <a:schemeClr val="accent6"/>
              </a:buClr>
              <a:buSzPts val="1100"/>
              <a:buChar char="●"/>
              <a:defRPr sz="1100"/>
            </a:lvl7pPr>
            <a:lvl8pPr indent="-298450" lvl="7" marL="3657600" rtl="0" algn="l">
              <a:lnSpc>
                <a:spcPct val="100000"/>
              </a:lnSpc>
              <a:spcBef>
                <a:spcPts val="0"/>
              </a:spcBef>
              <a:spcAft>
                <a:spcPts val="0"/>
              </a:spcAft>
              <a:buClr>
                <a:schemeClr val="accent6"/>
              </a:buClr>
              <a:buSzPts val="1100"/>
              <a:buChar char="○"/>
              <a:defRPr sz="1100"/>
            </a:lvl8pPr>
            <a:lvl9pPr indent="-298450" lvl="8" marL="4114800" rtl="0" algn="l">
              <a:lnSpc>
                <a:spcPct val="100000"/>
              </a:lnSpc>
              <a:spcBef>
                <a:spcPts val="0"/>
              </a:spcBef>
              <a:spcAft>
                <a:spcPts val="0"/>
              </a:spcAft>
              <a:buClr>
                <a:schemeClr val="accent6"/>
              </a:buClr>
              <a:buSzPts val="1100"/>
              <a:buChar char="▪"/>
              <a:defRPr sz="11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Vertical - Quadrant with Subtitles">
  <p:cSld name="TITLE_AND_BODY_2_1_1_1_1">
    <p:spTree>
      <p:nvGrpSpPr>
        <p:cNvPr id="206" name="Shape 206"/>
        <p:cNvGrpSpPr/>
        <p:nvPr/>
      </p:nvGrpSpPr>
      <p:grpSpPr>
        <a:xfrm>
          <a:off x="0" y="0"/>
          <a:ext cx="0" cy="0"/>
          <a:chOff x="0" y="0"/>
          <a:chExt cx="0" cy="0"/>
        </a:xfrm>
      </p:grpSpPr>
      <p:sp>
        <p:nvSpPr>
          <p:cNvPr id="207" name="Google Shape;207;p39"/>
          <p:cNvSpPr txBox="1"/>
          <p:nvPr>
            <p:ph idx="1" type="body"/>
          </p:nvPr>
        </p:nvSpPr>
        <p:spPr>
          <a:xfrm>
            <a:off x="6281150" y="2823020"/>
            <a:ext cx="2646900" cy="1899900"/>
          </a:xfrm>
          <a:prstGeom prst="rect">
            <a:avLst/>
          </a:prstGeom>
          <a:noFill/>
          <a:ln>
            <a:noFill/>
          </a:ln>
        </p:spPr>
        <p:txBody>
          <a:bodyPr anchorCtr="0" anchor="t" bIns="0" lIns="0" spcFirstLastPara="1" rIns="0" wrap="square" tIns="91425">
            <a:noAutofit/>
          </a:bodyPr>
          <a:lstStyle>
            <a:lvl1pPr indent="-298450" lvl="0" marL="457200" rtl="0" algn="l">
              <a:lnSpc>
                <a:spcPct val="100000"/>
              </a:lnSpc>
              <a:spcBef>
                <a:spcPts val="0"/>
              </a:spcBef>
              <a:spcAft>
                <a:spcPts val="0"/>
              </a:spcAft>
              <a:buClr>
                <a:schemeClr val="accent6"/>
              </a:buClr>
              <a:buSzPts val="1100"/>
              <a:buChar char="●"/>
              <a:defRPr/>
            </a:lvl1pPr>
            <a:lvl2pPr indent="-298450" lvl="1" marL="914400" rtl="0" algn="l">
              <a:lnSpc>
                <a:spcPct val="100000"/>
              </a:lnSpc>
              <a:spcBef>
                <a:spcPts val="0"/>
              </a:spcBef>
              <a:spcAft>
                <a:spcPts val="0"/>
              </a:spcAft>
              <a:buClr>
                <a:schemeClr val="accent6"/>
              </a:buClr>
              <a:buSzPts val="1100"/>
              <a:buChar char="○"/>
              <a:defRPr sz="1100"/>
            </a:lvl2pPr>
            <a:lvl3pPr indent="-298450" lvl="2" marL="1371600" rtl="0" algn="l">
              <a:lnSpc>
                <a:spcPct val="100000"/>
              </a:lnSpc>
              <a:spcBef>
                <a:spcPts val="0"/>
              </a:spcBef>
              <a:spcAft>
                <a:spcPts val="0"/>
              </a:spcAft>
              <a:buClr>
                <a:schemeClr val="accent6"/>
              </a:buClr>
              <a:buSzPts val="1100"/>
              <a:buChar char="▪"/>
              <a:defRPr sz="1100"/>
            </a:lvl3pPr>
            <a:lvl4pPr indent="-298450" lvl="3" marL="1828800" rtl="0" algn="l">
              <a:lnSpc>
                <a:spcPct val="100000"/>
              </a:lnSpc>
              <a:spcBef>
                <a:spcPts val="0"/>
              </a:spcBef>
              <a:spcAft>
                <a:spcPts val="0"/>
              </a:spcAft>
              <a:buClr>
                <a:schemeClr val="accent6"/>
              </a:buClr>
              <a:buSzPts val="1100"/>
              <a:buChar char="●"/>
              <a:defRPr sz="1100"/>
            </a:lvl4pPr>
            <a:lvl5pPr indent="-298450" lvl="4" marL="2286000" rtl="0" algn="l">
              <a:lnSpc>
                <a:spcPct val="100000"/>
              </a:lnSpc>
              <a:spcBef>
                <a:spcPts val="0"/>
              </a:spcBef>
              <a:spcAft>
                <a:spcPts val="0"/>
              </a:spcAft>
              <a:buClr>
                <a:schemeClr val="accent6"/>
              </a:buClr>
              <a:buSzPts val="1100"/>
              <a:buChar char="○"/>
              <a:defRPr sz="1100"/>
            </a:lvl5pPr>
            <a:lvl6pPr indent="-298450" lvl="5" marL="2743200" rtl="0" algn="l">
              <a:lnSpc>
                <a:spcPct val="100000"/>
              </a:lnSpc>
              <a:spcBef>
                <a:spcPts val="0"/>
              </a:spcBef>
              <a:spcAft>
                <a:spcPts val="0"/>
              </a:spcAft>
              <a:buClr>
                <a:schemeClr val="accent6"/>
              </a:buClr>
              <a:buSzPts val="1100"/>
              <a:buChar char="▪"/>
              <a:defRPr sz="1100"/>
            </a:lvl6pPr>
            <a:lvl7pPr indent="-298450" lvl="6" marL="3200400" rtl="0" algn="l">
              <a:lnSpc>
                <a:spcPct val="100000"/>
              </a:lnSpc>
              <a:spcBef>
                <a:spcPts val="0"/>
              </a:spcBef>
              <a:spcAft>
                <a:spcPts val="0"/>
              </a:spcAft>
              <a:buClr>
                <a:schemeClr val="accent6"/>
              </a:buClr>
              <a:buSzPts val="1100"/>
              <a:buChar char="●"/>
              <a:defRPr sz="1100"/>
            </a:lvl7pPr>
            <a:lvl8pPr indent="-298450" lvl="7" marL="3657600" rtl="0" algn="l">
              <a:lnSpc>
                <a:spcPct val="100000"/>
              </a:lnSpc>
              <a:spcBef>
                <a:spcPts val="0"/>
              </a:spcBef>
              <a:spcAft>
                <a:spcPts val="0"/>
              </a:spcAft>
              <a:buClr>
                <a:schemeClr val="accent6"/>
              </a:buClr>
              <a:buSzPts val="1100"/>
              <a:buChar char="○"/>
              <a:defRPr sz="1100"/>
            </a:lvl8pPr>
            <a:lvl9pPr indent="-298450" lvl="8" marL="4114800" rtl="0" algn="l">
              <a:lnSpc>
                <a:spcPct val="100000"/>
              </a:lnSpc>
              <a:spcBef>
                <a:spcPts val="0"/>
              </a:spcBef>
              <a:spcAft>
                <a:spcPts val="0"/>
              </a:spcAft>
              <a:buClr>
                <a:schemeClr val="accent6"/>
              </a:buClr>
              <a:buSzPts val="1100"/>
              <a:buChar char="▪"/>
              <a:defRPr sz="1100"/>
            </a:lvl9pPr>
          </a:lstStyle>
          <a:p/>
        </p:txBody>
      </p:sp>
      <p:pic>
        <p:nvPicPr>
          <p:cNvPr id="208" name="Google Shape;208;p39"/>
          <p:cNvPicPr preferRelativeResize="0"/>
          <p:nvPr/>
        </p:nvPicPr>
        <p:blipFill rotWithShape="1">
          <a:blip r:embed="rId2">
            <a:alphaModFix/>
          </a:blip>
          <a:srcRect b="2959" l="2877" r="1857" t="0"/>
          <a:stretch/>
        </p:blipFill>
        <p:spPr>
          <a:xfrm>
            <a:off x="-10150" y="0"/>
            <a:ext cx="3043675" cy="5164700"/>
          </a:xfrm>
          <a:prstGeom prst="rect">
            <a:avLst/>
          </a:prstGeom>
          <a:noFill/>
          <a:ln>
            <a:noFill/>
          </a:ln>
        </p:spPr>
      </p:pic>
      <p:sp>
        <p:nvSpPr>
          <p:cNvPr id="209" name="Google Shape;209;p39"/>
          <p:cNvSpPr txBox="1"/>
          <p:nvPr>
            <p:ph idx="2" type="body"/>
          </p:nvPr>
        </p:nvSpPr>
        <p:spPr>
          <a:xfrm>
            <a:off x="208275" y="1876296"/>
            <a:ext cx="2570700" cy="2791500"/>
          </a:xfrm>
          <a:prstGeom prst="rect">
            <a:avLst/>
          </a:prstGeom>
          <a:noFill/>
          <a:ln>
            <a:noFill/>
          </a:ln>
        </p:spPr>
        <p:txBody>
          <a:bodyPr anchorCtr="0" anchor="t" bIns="0" lIns="0" spcFirstLastPara="1" rIns="0" wrap="square" tIns="91425">
            <a:noAutofit/>
          </a:bodyPr>
          <a:lstStyle>
            <a:lvl1pPr indent="-298450" lvl="0" marL="457200" rtl="0" algn="l">
              <a:lnSpc>
                <a:spcPct val="100000"/>
              </a:lnSpc>
              <a:spcBef>
                <a:spcPts val="0"/>
              </a:spcBef>
              <a:spcAft>
                <a:spcPts val="0"/>
              </a:spcAft>
              <a:buClr>
                <a:schemeClr val="accent6"/>
              </a:buClr>
              <a:buSzPts val="1100"/>
              <a:buChar char="●"/>
              <a:defRPr/>
            </a:lvl1pPr>
            <a:lvl2pPr indent="-298450" lvl="1" marL="914400" rtl="0" algn="l">
              <a:lnSpc>
                <a:spcPct val="100000"/>
              </a:lnSpc>
              <a:spcBef>
                <a:spcPts val="0"/>
              </a:spcBef>
              <a:spcAft>
                <a:spcPts val="0"/>
              </a:spcAft>
              <a:buClr>
                <a:schemeClr val="accent6"/>
              </a:buClr>
              <a:buSzPts val="1100"/>
              <a:buChar char="○"/>
              <a:defRPr sz="1100"/>
            </a:lvl2pPr>
            <a:lvl3pPr indent="-298450" lvl="2" marL="1371600" rtl="0" algn="l">
              <a:lnSpc>
                <a:spcPct val="100000"/>
              </a:lnSpc>
              <a:spcBef>
                <a:spcPts val="0"/>
              </a:spcBef>
              <a:spcAft>
                <a:spcPts val="0"/>
              </a:spcAft>
              <a:buClr>
                <a:schemeClr val="accent6"/>
              </a:buClr>
              <a:buSzPts val="1100"/>
              <a:buChar char="▪"/>
              <a:defRPr sz="1100"/>
            </a:lvl3pPr>
            <a:lvl4pPr indent="-298450" lvl="3" marL="1828800" rtl="0" algn="l">
              <a:lnSpc>
                <a:spcPct val="100000"/>
              </a:lnSpc>
              <a:spcBef>
                <a:spcPts val="0"/>
              </a:spcBef>
              <a:spcAft>
                <a:spcPts val="0"/>
              </a:spcAft>
              <a:buClr>
                <a:schemeClr val="accent6"/>
              </a:buClr>
              <a:buSzPts val="1100"/>
              <a:buChar char="●"/>
              <a:defRPr sz="1100"/>
            </a:lvl4pPr>
            <a:lvl5pPr indent="-298450" lvl="4" marL="2286000" rtl="0" algn="l">
              <a:lnSpc>
                <a:spcPct val="100000"/>
              </a:lnSpc>
              <a:spcBef>
                <a:spcPts val="0"/>
              </a:spcBef>
              <a:spcAft>
                <a:spcPts val="0"/>
              </a:spcAft>
              <a:buClr>
                <a:schemeClr val="accent6"/>
              </a:buClr>
              <a:buSzPts val="1100"/>
              <a:buChar char="○"/>
              <a:defRPr sz="1100"/>
            </a:lvl5pPr>
            <a:lvl6pPr indent="-298450" lvl="5" marL="2743200" rtl="0" algn="l">
              <a:lnSpc>
                <a:spcPct val="100000"/>
              </a:lnSpc>
              <a:spcBef>
                <a:spcPts val="0"/>
              </a:spcBef>
              <a:spcAft>
                <a:spcPts val="0"/>
              </a:spcAft>
              <a:buClr>
                <a:schemeClr val="accent6"/>
              </a:buClr>
              <a:buSzPts val="1100"/>
              <a:buChar char="▪"/>
              <a:defRPr sz="1100"/>
            </a:lvl6pPr>
            <a:lvl7pPr indent="-298450" lvl="6" marL="3200400" rtl="0" algn="l">
              <a:lnSpc>
                <a:spcPct val="100000"/>
              </a:lnSpc>
              <a:spcBef>
                <a:spcPts val="0"/>
              </a:spcBef>
              <a:spcAft>
                <a:spcPts val="0"/>
              </a:spcAft>
              <a:buClr>
                <a:schemeClr val="accent6"/>
              </a:buClr>
              <a:buSzPts val="1100"/>
              <a:buChar char="●"/>
              <a:defRPr sz="1100"/>
            </a:lvl7pPr>
            <a:lvl8pPr indent="-298450" lvl="7" marL="3657600" rtl="0" algn="l">
              <a:lnSpc>
                <a:spcPct val="100000"/>
              </a:lnSpc>
              <a:spcBef>
                <a:spcPts val="0"/>
              </a:spcBef>
              <a:spcAft>
                <a:spcPts val="0"/>
              </a:spcAft>
              <a:buClr>
                <a:schemeClr val="accent6"/>
              </a:buClr>
              <a:buSzPts val="1100"/>
              <a:buChar char="○"/>
              <a:defRPr sz="1100"/>
            </a:lvl8pPr>
            <a:lvl9pPr indent="-298450" lvl="8" marL="4114800" rtl="0" algn="l">
              <a:lnSpc>
                <a:spcPct val="100000"/>
              </a:lnSpc>
              <a:spcBef>
                <a:spcPts val="0"/>
              </a:spcBef>
              <a:spcAft>
                <a:spcPts val="0"/>
              </a:spcAft>
              <a:buClr>
                <a:schemeClr val="accent6"/>
              </a:buClr>
              <a:buSzPts val="1100"/>
              <a:buChar char="▪"/>
              <a:defRPr sz="1100"/>
            </a:lvl9pPr>
          </a:lstStyle>
          <a:p/>
        </p:txBody>
      </p:sp>
      <p:sp>
        <p:nvSpPr>
          <p:cNvPr id="210" name="Google Shape;210;p39"/>
          <p:cNvSpPr txBox="1"/>
          <p:nvPr>
            <p:ph idx="3" type="body"/>
          </p:nvPr>
        </p:nvSpPr>
        <p:spPr>
          <a:xfrm>
            <a:off x="3229650" y="2823020"/>
            <a:ext cx="2646900" cy="1899900"/>
          </a:xfrm>
          <a:prstGeom prst="rect">
            <a:avLst/>
          </a:prstGeom>
          <a:noFill/>
          <a:ln>
            <a:noFill/>
          </a:ln>
        </p:spPr>
        <p:txBody>
          <a:bodyPr anchorCtr="0" anchor="t" bIns="0" lIns="0" spcFirstLastPara="1" rIns="0" wrap="square" tIns="91425">
            <a:noAutofit/>
          </a:bodyPr>
          <a:lstStyle>
            <a:lvl1pPr indent="-298450" lvl="0" marL="457200" rtl="0" algn="l">
              <a:lnSpc>
                <a:spcPct val="100000"/>
              </a:lnSpc>
              <a:spcBef>
                <a:spcPts val="0"/>
              </a:spcBef>
              <a:spcAft>
                <a:spcPts val="0"/>
              </a:spcAft>
              <a:buClr>
                <a:schemeClr val="accent6"/>
              </a:buClr>
              <a:buSzPts val="1100"/>
              <a:buChar char="●"/>
              <a:defRPr/>
            </a:lvl1pPr>
            <a:lvl2pPr indent="-298450" lvl="1" marL="914400" rtl="0" algn="l">
              <a:lnSpc>
                <a:spcPct val="100000"/>
              </a:lnSpc>
              <a:spcBef>
                <a:spcPts val="0"/>
              </a:spcBef>
              <a:spcAft>
                <a:spcPts val="0"/>
              </a:spcAft>
              <a:buClr>
                <a:schemeClr val="accent6"/>
              </a:buClr>
              <a:buSzPts val="1100"/>
              <a:buChar char="○"/>
              <a:defRPr sz="1100"/>
            </a:lvl2pPr>
            <a:lvl3pPr indent="-298450" lvl="2" marL="1371600" rtl="0" algn="l">
              <a:lnSpc>
                <a:spcPct val="100000"/>
              </a:lnSpc>
              <a:spcBef>
                <a:spcPts val="0"/>
              </a:spcBef>
              <a:spcAft>
                <a:spcPts val="0"/>
              </a:spcAft>
              <a:buClr>
                <a:schemeClr val="accent6"/>
              </a:buClr>
              <a:buSzPts val="1100"/>
              <a:buChar char="▪"/>
              <a:defRPr sz="1100"/>
            </a:lvl3pPr>
            <a:lvl4pPr indent="-298450" lvl="3" marL="1828800" rtl="0" algn="l">
              <a:lnSpc>
                <a:spcPct val="100000"/>
              </a:lnSpc>
              <a:spcBef>
                <a:spcPts val="0"/>
              </a:spcBef>
              <a:spcAft>
                <a:spcPts val="0"/>
              </a:spcAft>
              <a:buClr>
                <a:schemeClr val="accent6"/>
              </a:buClr>
              <a:buSzPts val="1100"/>
              <a:buChar char="●"/>
              <a:defRPr sz="1100"/>
            </a:lvl4pPr>
            <a:lvl5pPr indent="-298450" lvl="4" marL="2286000" rtl="0" algn="l">
              <a:lnSpc>
                <a:spcPct val="100000"/>
              </a:lnSpc>
              <a:spcBef>
                <a:spcPts val="0"/>
              </a:spcBef>
              <a:spcAft>
                <a:spcPts val="0"/>
              </a:spcAft>
              <a:buClr>
                <a:schemeClr val="accent6"/>
              </a:buClr>
              <a:buSzPts val="1100"/>
              <a:buChar char="○"/>
              <a:defRPr sz="1100"/>
            </a:lvl5pPr>
            <a:lvl6pPr indent="-298450" lvl="5" marL="2743200" rtl="0" algn="l">
              <a:lnSpc>
                <a:spcPct val="100000"/>
              </a:lnSpc>
              <a:spcBef>
                <a:spcPts val="0"/>
              </a:spcBef>
              <a:spcAft>
                <a:spcPts val="0"/>
              </a:spcAft>
              <a:buClr>
                <a:schemeClr val="accent6"/>
              </a:buClr>
              <a:buSzPts val="1100"/>
              <a:buChar char="▪"/>
              <a:defRPr sz="1100"/>
            </a:lvl6pPr>
            <a:lvl7pPr indent="-298450" lvl="6" marL="3200400" rtl="0" algn="l">
              <a:lnSpc>
                <a:spcPct val="100000"/>
              </a:lnSpc>
              <a:spcBef>
                <a:spcPts val="0"/>
              </a:spcBef>
              <a:spcAft>
                <a:spcPts val="0"/>
              </a:spcAft>
              <a:buClr>
                <a:schemeClr val="accent6"/>
              </a:buClr>
              <a:buSzPts val="1100"/>
              <a:buChar char="●"/>
              <a:defRPr sz="1100"/>
            </a:lvl7pPr>
            <a:lvl8pPr indent="-298450" lvl="7" marL="3657600" rtl="0" algn="l">
              <a:lnSpc>
                <a:spcPct val="100000"/>
              </a:lnSpc>
              <a:spcBef>
                <a:spcPts val="0"/>
              </a:spcBef>
              <a:spcAft>
                <a:spcPts val="0"/>
              </a:spcAft>
              <a:buClr>
                <a:schemeClr val="accent6"/>
              </a:buClr>
              <a:buSzPts val="1100"/>
              <a:buChar char="○"/>
              <a:defRPr sz="1100"/>
            </a:lvl8pPr>
            <a:lvl9pPr indent="-298450" lvl="8" marL="4114800" rtl="0" algn="l">
              <a:lnSpc>
                <a:spcPct val="100000"/>
              </a:lnSpc>
              <a:spcBef>
                <a:spcPts val="0"/>
              </a:spcBef>
              <a:spcAft>
                <a:spcPts val="0"/>
              </a:spcAft>
              <a:buClr>
                <a:schemeClr val="accent6"/>
              </a:buClr>
              <a:buSzPts val="1100"/>
              <a:buChar char="▪"/>
              <a:defRPr sz="1100"/>
            </a:lvl9pPr>
          </a:lstStyle>
          <a:p/>
        </p:txBody>
      </p:sp>
      <p:pic>
        <p:nvPicPr>
          <p:cNvPr id="211" name="Google Shape;211;p39"/>
          <p:cNvPicPr preferRelativeResize="0"/>
          <p:nvPr/>
        </p:nvPicPr>
        <p:blipFill rotWithShape="1">
          <a:blip r:embed="rId3">
            <a:alphaModFix/>
          </a:blip>
          <a:srcRect b="0" l="0" r="0" t="0"/>
          <a:stretch/>
        </p:blipFill>
        <p:spPr>
          <a:xfrm>
            <a:off x="178249" y="4744541"/>
            <a:ext cx="849724" cy="212450"/>
          </a:xfrm>
          <a:prstGeom prst="rect">
            <a:avLst/>
          </a:prstGeom>
          <a:noFill/>
          <a:ln>
            <a:noFill/>
          </a:ln>
        </p:spPr>
      </p:pic>
      <p:sp>
        <p:nvSpPr>
          <p:cNvPr id="212" name="Google Shape;212;p39"/>
          <p:cNvSpPr txBox="1"/>
          <p:nvPr>
            <p:ph idx="12" type="sldNum"/>
          </p:nvPr>
        </p:nvSpPr>
        <p:spPr>
          <a:xfrm>
            <a:off x="8379200" y="4706218"/>
            <a:ext cx="548700" cy="393600"/>
          </a:xfrm>
          <a:prstGeom prst="rect">
            <a:avLst/>
          </a:prstGeom>
          <a:noFill/>
          <a:ln>
            <a:noFill/>
          </a:ln>
        </p:spPr>
        <p:txBody>
          <a:bodyPr anchorCtr="0" anchor="ctr" bIns="91425" lIns="91425" spcFirstLastPara="1" rIns="0"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
              <a:t>‹#›</a:t>
            </a:fld>
            <a:endParaRPr/>
          </a:p>
        </p:txBody>
      </p:sp>
      <p:sp>
        <p:nvSpPr>
          <p:cNvPr id="213" name="Google Shape;213;p39"/>
          <p:cNvSpPr txBox="1"/>
          <p:nvPr>
            <p:ph type="title"/>
          </p:nvPr>
        </p:nvSpPr>
        <p:spPr>
          <a:xfrm>
            <a:off x="207575" y="215277"/>
            <a:ext cx="2570700" cy="1568400"/>
          </a:xfrm>
          <a:prstGeom prst="rect">
            <a:avLst/>
          </a:prstGeom>
          <a:noFill/>
          <a:ln>
            <a:noFill/>
          </a:ln>
        </p:spPr>
        <p:txBody>
          <a:bodyPr anchorCtr="0" anchor="t" bIns="91425" lIns="0" spcFirstLastPara="1" rIns="91425" wrap="square" tIns="0">
            <a:noAutofit/>
          </a:bodyPr>
          <a:lstStyle>
            <a:lvl1pPr lvl="0" rtl="0" algn="l">
              <a:lnSpc>
                <a:spcPct val="100000"/>
              </a:lnSpc>
              <a:spcBef>
                <a:spcPts val="0"/>
              </a:spcBef>
              <a:spcAft>
                <a:spcPts val="0"/>
              </a:spcAft>
              <a:buSzPts val="2000"/>
              <a:buNone/>
              <a:defRPr b="1"/>
            </a:lvl1pPr>
            <a:lvl2pPr lvl="1" rtl="0" algn="l">
              <a:lnSpc>
                <a:spcPct val="100000"/>
              </a:lnSpc>
              <a:spcBef>
                <a:spcPts val="0"/>
              </a:spcBef>
              <a:spcAft>
                <a:spcPts val="0"/>
              </a:spcAft>
              <a:buSzPts val="2000"/>
              <a:buNone/>
              <a:defRPr/>
            </a:lvl2pPr>
            <a:lvl3pPr lvl="2" rtl="0" algn="l">
              <a:lnSpc>
                <a:spcPct val="100000"/>
              </a:lnSpc>
              <a:spcBef>
                <a:spcPts val="0"/>
              </a:spcBef>
              <a:spcAft>
                <a:spcPts val="0"/>
              </a:spcAft>
              <a:buSzPts val="2000"/>
              <a:buNone/>
              <a:defRPr/>
            </a:lvl3pPr>
            <a:lvl4pPr lvl="3" rtl="0" algn="l">
              <a:lnSpc>
                <a:spcPct val="100000"/>
              </a:lnSpc>
              <a:spcBef>
                <a:spcPts val="0"/>
              </a:spcBef>
              <a:spcAft>
                <a:spcPts val="0"/>
              </a:spcAft>
              <a:buSzPts val="2000"/>
              <a:buNone/>
              <a:defRPr/>
            </a:lvl4pPr>
            <a:lvl5pPr lvl="4" rtl="0" algn="l">
              <a:lnSpc>
                <a:spcPct val="100000"/>
              </a:lnSpc>
              <a:spcBef>
                <a:spcPts val="0"/>
              </a:spcBef>
              <a:spcAft>
                <a:spcPts val="0"/>
              </a:spcAft>
              <a:buSzPts val="2000"/>
              <a:buNone/>
              <a:defRPr/>
            </a:lvl5pPr>
            <a:lvl6pPr lvl="5" rtl="0" algn="l">
              <a:lnSpc>
                <a:spcPct val="100000"/>
              </a:lnSpc>
              <a:spcBef>
                <a:spcPts val="0"/>
              </a:spcBef>
              <a:spcAft>
                <a:spcPts val="0"/>
              </a:spcAft>
              <a:buSzPts val="2000"/>
              <a:buNone/>
              <a:defRPr/>
            </a:lvl6pPr>
            <a:lvl7pPr lvl="6" rtl="0" algn="l">
              <a:lnSpc>
                <a:spcPct val="100000"/>
              </a:lnSpc>
              <a:spcBef>
                <a:spcPts val="0"/>
              </a:spcBef>
              <a:spcAft>
                <a:spcPts val="0"/>
              </a:spcAft>
              <a:buSzPts val="2000"/>
              <a:buNone/>
              <a:defRPr/>
            </a:lvl7pPr>
            <a:lvl8pPr lvl="7" rtl="0" algn="l">
              <a:lnSpc>
                <a:spcPct val="100000"/>
              </a:lnSpc>
              <a:spcBef>
                <a:spcPts val="0"/>
              </a:spcBef>
              <a:spcAft>
                <a:spcPts val="0"/>
              </a:spcAft>
              <a:buSzPts val="2000"/>
              <a:buNone/>
              <a:defRPr/>
            </a:lvl8pPr>
            <a:lvl9pPr lvl="8" rtl="0" algn="l">
              <a:lnSpc>
                <a:spcPct val="100000"/>
              </a:lnSpc>
              <a:spcBef>
                <a:spcPts val="0"/>
              </a:spcBef>
              <a:spcAft>
                <a:spcPts val="0"/>
              </a:spcAft>
              <a:buSzPts val="2000"/>
              <a:buNone/>
              <a:defRPr/>
            </a:lvl9pPr>
          </a:lstStyle>
          <a:p/>
        </p:txBody>
      </p:sp>
      <p:sp>
        <p:nvSpPr>
          <p:cNvPr id="214" name="Google Shape;214;p39"/>
          <p:cNvSpPr txBox="1"/>
          <p:nvPr>
            <p:ph idx="4" type="body"/>
          </p:nvPr>
        </p:nvSpPr>
        <p:spPr>
          <a:xfrm>
            <a:off x="6281150" y="573641"/>
            <a:ext cx="2646900" cy="1845300"/>
          </a:xfrm>
          <a:prstGeom prst="rect">
            <a:avLst/>
          </a:prstGeom>
          <a:noFill/>
          <a:ln>
            <a:noFill/>
          </a:ln>
        </p:spPr>
        <p:txBody>
          <a:bodyPr anchorCtr="0" anchor="t" bIns="0" lIns="0" spcFirstLastPara="1" rIns="0" wrap="square" tIns="91425">
            <a:noAutofit/>
          </a:bodyPr>
          <a:lstStyle>
            <a:lvl1pPr indent="-298450" lvl="0" marL="457200" rtl="0" algn="l">
              <a:lnSpc>
                <a:spcPct val="100000"/>
              </a:lnSpc>
              <a:spcBef>
                <a:spcPts val="0"/>
              </a:spcBef>
              <a:spcAft>
                <a:spcPts val="0"/>
              </a:spcAft>
              <a:buClr>
                <a:schemeClr val="accent6"/>
              </a:buClr>
              <a:buSzPts val="1100"/>
              <a:buChar char="●"/>
              <a:defRPr/>
            </a:lvl1pPr>
            <a:lvl2pPr indent="-298450" lvl="1" marL="914400" rtl="0" algn="l">
              <a:lnSpc>
                <a:spcPct val="100000"/>
              </a:lnSpc>
              <a:spcBef>
                <a:spcPts val="0"/>
              </a:spcBef>
              <a:spcAft>
                <a:spcPts val="0"/>
              </a:spcAft>
              <a:buClr>
                <a:schemeClr val="accent6"/>
              </a:buClr>
              <a:buSzPts val="1100"/>
              <a:buChar char="○"/>
              <a:defRPr sz="1100"/>
            </a:lvl2pPr>
            <a:lvl3pPr indent="-298450" lvl="2" marL="1371600" rtl="0" algn="l">
              <a:lnSpc>
                <a:spcPct val="100000"/>
              </a:lnSpc>
              <a:spcBef>
                <a:spcPts val="0"/>
              </a:spcBef>
              <a:spcAft>
                <a:spcPts val="0"/>
              </a:spcAft>
              <a:buClr>
                <a:schemeClr val="accent6"/>
              </a:buClr>
              <a:buSzPts val="1100"/>
              <a:buChar char="▪"/>
              <a:defRPr sz="1100"/>
            </a:lvl3pPr>
            <a:lvl4pPr indent="-298450" lvl="3" marL="1828800" rtl="0" algn="l">
              <a:lnSpc>
                <a:spcPct val="100000"/>
              </a:lnSpc>
              <a:spcBef>
                <a:spcPts val="0"/>
              </a:spcBef>
              <a:spcAft>
                <a:spcPts val="0"/>
              </a:spcAft>
              <a:buClr>
                <a:schemeClr val="accent6"/>
              </a:buClr>
              <a:buSzPts val="1100"/>
              <a:buChar char="●"/>
              <a:defRPr sz="1100"/>
            </a:lvl4pPr>
            <a:lvl5pPr indent="-298450" lvl="4" marL="2286000" rtl="0" algn="l">
              <a:lnSpc>
                <a:spcPct val="100000"/>
              </a:lnSpc>
              <a:spcBef>
                <a:spcPts val="0"/>
              </a:spcBef>
              <a:spcAft>
                <a:spcPts val="0"/>
              </a:spcAft>
              <a:buClr>
                <a:schemeClr val="accent6"/>
              </a:buClr>
              <a:buSzPts val="1100"/>
              <a:buChar char="○"/>
              <a:defRPr sz="1100"/>
            </a:lvl5pPr>
            <a:lvl6pPr indent="-298450" lvl="5" marL="2743200" rtl="0" algn="l">
              <a:lnSpc>
                <a:spcPct val="100000"/>
              </a:lnSpc>
              <a:spcBef>
                <a:spcPts val="0"/>
              </a:spcBef>
              <a:spcAft>
                <a:spcPts val="0"/>
              </a:spcAft>
              <a:buClr>
                <a:schemeClr val="accent6"/>
              </a:buClr>
              <a:buSzPts val="1100"/>
              <a:buChar char="▪"/>
              <a:defRPr sz="1100"/>
            </a:lvl6pPr>
            <a:lvl7pPr indent="-298450" lvl="6" marL="3200400" rtl="0" algn="l">
              <a:lnSpc>
                <a:spcPct val="100000"/>
              </a:lnSpc>
              <a:spcBef>
                <a:spcPts val="0"/>
              </a:spcBef>
              <a:spcAft>
                <a:spcPts val="0"/>
              </a:spcAft>
              <a:buClr>
                <a:schemeClr val="accent6"/>
              </a:buClr>
              <a:buSzPts val="1100"/>
              <a:buChar char="●"/>
              <a:defRPr sz="1100"/>
            </a:lvl7pPr>
            <a:lvl8pPr indent="-298450" lvl="7" marL="3657600" rtl="0" algn="l">
              <a:lnSpc>
                <a:spcPct val="100000"/>
              </a:lnSpc>
              <a:spcBef>
                <a:spcPts val="0"/>
              </a:spcBef>
              <a:spcAft>
                <a:spcPts val="0"/>
              </a:spcAft>
              <a:buClr>
                <a:schemeClr val="accent6"/>
              </a:buClr>
              <a:buSzPts val="1100"/>
              <a:buChar char="○"/>
              <a:defRPr sz="1100"/>
            </a:lvl8pPr>
            <a:lvl9pPr indent="-298450" lvl="8" marL="4114800" rtl="0" algn="l">
              <a:lnSpc>
                <a:spcPct val="100000"/>
              </a:lnSpc>
              <a:spcBef>
                <a:spcPts val="0"/>
              </a:spcBef>
              <a:spcAft>
                <a:spcPts val="0"/>
              </a:spcAft>
              <a:buClr>
                <a:schemeClr val="accent6"/>
              </a:buClr>
              <a:buSzPts val="1100"/>
              <a:buChar char="▪"/>
              <a:defRPr sz="1100"/>
            </a:lvl9pPr>
          </a:lstStyle>
          <a:p/>
        </p:txBody>
      </p:sp>
      <p:sp>
        <p:nvSpPr>
          <p:cNvPr id="215" name="Google Shape;215;p39"/>
          <p:cNvSpPr txBox="1"/>
          <p:nvPr>
            <p:ph idx="5" type="body"/>
          </p:nvPr>
        </p:nvSpPr>
        <p:spPr>
          <a:xfrm>
            <a:off x="3229650" y="573641"/>
            <a:ext cx="2646900" cy="1845300"/>
          </a:xfrm>
          <a:prstGeom prst="rect">
            <a:avLst/>
          </a:prstGeom>
          <a:noFill/>
          <a:ln>
            <a:noFill/>
          </a:ln>
        </p:spPr>
        <p:txBody>
          <a:bodyPr anchorCtr="0" anchor="t" bIns="0" lIns="0" spcFirstLastPara="1" rIns="0" wrap="square" tIns="91425">
            <a:noAutofit/>
          </a:bodyPr>
          <a:lstStyle>
            <a:lvl1pPr indent="-298450" lvl="0" marL="457200" rtl="0" algn="l">
              <a:lnSpc>
                <a:spcPct val="100000"/>
              </a:lnSpc>
              <a:spcBef>
                <a:spcPts val="0"/>
              </a:spcBef>
              <a:spcAft>
                <a:spcPts val="0"/>
              </a:spcAft>
              <a:buClr>
                <a:schemeClr val="accent6"/>
              </a:buClr>
              <a:buSzPts val="1100"/>
              <a:buChar char="●"/>
              <a:defRPr/>
            </a:lvl1pPr>
            <a:lvl2pPr indent="-298450" lvl="1" marL="914400" rtl="0" algn="l">
              <a:lnSpc>
                <a:spcPct val="100000"/>
              </a:lnSpc>
              <a:spcBef>
                <a:spcPts val="0"/>
              </a:spcBef>
              <a:spcAft>
                <a:spcPts val="0"/>
              </a:spcAft>
              <a:buClr>
                <a:schemeClr val="accent6"/>
              </a:buClr>
              <a:buSzPts val="1100"/>
              <a:buChar char="○"/>
              <a:defRPr sz="1100"/>
            </a:lvl2pPr>
            <a:lvl3pPr indent="-298450" lvl="2" marL="1371600" rtl="0" algn="l">
              <a:lnSpc>
                <a:spcPct val="100000"/>
              </a:lnSpc>
              <a:spcBef>
                <a:spcPts val="0"/>
              </a:spcBef>
              <a:spcAft>
                <a:spcPts val="0"/>
              </a:spcAft>
              <a:buClr>
                <a:schemeClr val="accent6"/>
              </a:buClr>
              <a:buSzPts val="1100"/>
              <a:buChar char="▪"/>
              <a:defRPr sz="1100"/>
            </a:lvl3pPr>
            <a:lvl4pPr indent="-298450" lvl="3" marL="1828800" rtl="0" algn="l">
              <a:lnSpc>
                <a:spcPct val="100000"/>
              </a:lnSpc>
              <a:spcBef>
                <a:spcPts val="0"/>
              </a:spcBef>
              <a:spcAft>
                <a:spcPts val="0"/>
              </a:spcAft>
              <a:buClr>
                <a:schemeClr val="accent6"/>
              </a:buClr>
              <a:buSzPts val="1100"/>
              <a:buChar char="●"/>
              <a:defRPr sz="1100"/>
            </a:lvl4pPr>
            <a:lvl5pPr indent="-298450" lvl="4" marL="2286000" rtl="0" algn="l">
              <a:lnSpc>
                <a:spcPct val="100000"/>
              </a:lnSpc>
              <a:spcBef>
                <a:spcPts val="0"/>
              </a:spcBef>
              <a:spcAft>
                <a:spcPts val="0"/>
              </a:spcAft>
              <a:buClr>
                <a:schemeClr val="accent6"/>
              </a:buClr>
              <a:buSzPts val="1100"/>
              <a:buChar char="○"/>
              <a:defRPr sz="1100"/>
            </a:lvl5pPr>
            <a:lvl6pPr indent="-298450" lvl="5" marL="2743200" rtl="0" algn="l">
              <a:lnSpc>
                <a:spcPct val="100000"/>
              </a:lnSpc>
              <a:spcBef>
                <a:spcPts val="0"/>
              </a:spcBef>
              <a:spcAft>
                <a:spcPts val="0"/>
              </a:spcAft>
              <a:buClr>
                <a:schemeClr val="accent6"/>
              </a:buClr>
              <a:buSzPts val="1100"/>
              <a:buChar char="▪"/>
              <a:defRPr sz="1100"/>
            </a:lvl6pPr>
            <a:lvl7pPr indent="-298450" lvl="6" marL="3200400" rtl="0" algn="l">
              <a:lnSpc>
                <a:spcPct val="100000"/>
              </a:lnSpc>
              <a:spcBef>
                <a:spcPts val="0"/>
              </a:spcBef>
              <a:spcAft>
                <a:spcPts val="0"/>
              </a:spcAft>
              <a:buClr>
                <a:schemeClr val="accent6"/>
              </a:buClr>
              <a:buSzPts val="1100"/>
              <a:buChar char="●"/>
              <a:defRPr sz="1100"/>
            </a:lvl7pPr>
            <a:lvl8pPr indent="-298450" lvl="7" marL="3657600" rtl="0" algn="l">
              <a:lnSpc>
                <a:spcPct val="100000"/>
              </a:lnSpc>
              <a:spcBef>
                <a:spcPts val="0"/>
              </a:spcBef>
              <a:spcAft>
                <a:spcPts val="0"/>
              </a:spcAft>
              <a:buClr>
                <a:schemeClr val="accent6"/>
              </a:buClr>
              <a:buSzPts val="1100"/>
              <a:buChar char="○"/>
              <a:defRPr sz="1100"/>
            </a:lvl8pPr>
            <a:lvl9pPr indent="-298450" lvl="8" marL="4114800" rtl="0" algn="l">
              <a:lnSpc>
                <a:spcPct val="100000"/>
              </a:lnSpc>
              <a:spcBef>
                <a:spcPts val="0"/>
              </a:spcBef>
              <a:spcAft>
                <a:spcPts val="0"/>
              </a:spcAft>
              <a:buClr>
                <a:schemeClr val="accent6"/>
              </a:buClr>
              <a:buSzPts val="1100"/>
              <a:buChar char="▪"/>
              <a:defRPr sz="1100"/>
            </a:lvl9pPr>
          </a:lstStyle>
          <a:p/>
        </p:txBody>
      </p:sp>
      <p:sp>
        <p:nvSpPr>
          <p:cNvPr id="216" name="Google Shape;216;p39"/>
          <p:cNvSpPr txBox="1"/>
          <p:nvPr>
            <p:ph idx="6" type="subTitle"/>
          </p:nvPr>
        </p:nvSpPr>
        <p:spPr>
          <a:xfrm>
            <a:off x="3229650" y="215275"/>
            <a:ext cx="2646900" cy="341400"/>
          </a:xfrm>
          <a:prstGeom prst="rect">
            <a:avLst/>
          </a:prstGeom>
          <a:solidFill>
            <a:schemeClr val="dk1"/>
          </a:solidFill>
          <a:ln>
            <a:noFill/>
          </a:ln>
        </p:spPr>
        <p:txBody>
          <a:bodyPr anchorCtr="0" anchor="ctr" bIns="0" lIns="91425" spcFirstLastPara="1" rIns="91425" wrap="square" tIns="0">
            <a:noAutofit/>
          </a:bodyPr>
          <a:lstStyle>
            <a:lvl1pPr lvl="0" rtl="0" algn="l">
              <a:lnSpc>
                <a:spcPct val="100000"/>
              </a:lnSpc>
              <a:spcBef>
                <a:spcPts val="0"/>
              </a:spcBef>
              <a:spcAft>
                <a:spcPts val="0"/>
              </a:spcAft>
              <a:buClr>
                <a:schemeClr val="lt1"/>
              </a:buClr>
              <a:buSzPts val="1400"/>
              <a:buNone/>
              <a:defRPr b="1" sz="1400">
                <a:solidFill>
                  <a:schemeClr val="lt1"/>
                </a:solidFill>
              </a:defRPr>
            </a:lvl1pPr>
            <a:lvl2pPr lvl="1" rtl="0" algn="l">
              <a:lnSpc>
                <a:spcPct val="100000"/>
              </a:lnSpc>
              <a:spcBef>
                <a:spcPts val="0"/>
              </a:spcBef>
              <a:spcAft>
                <a:spcPts val="0"/>
              </a:spcAft>
              <a:buClr>
                <a:schemeClr val="lt1"/>
              </a:buClr>
              <a:buSzPts val="1400"/>
              <a:buNone/>
              <a:defRPr b="1" sz="1400">
                <a:solidFill>
                  <a:schemeClr val="lt1"/>
                </a:solidFill>
              </a:defRPr>
            </a:lvl2pPr>
            <a:lvl3pPr lvl="2" rtl="0" algn="l">
              <a:lnSpc>
                <a:spcPct val="100000"/>
              </a:lnSpc>
              <a:spcBef>
                <a:spcPts val="0"/>
              </a:spcBef>
              <a:spcAft>
                <a:spcPts val="0"/>
              </a:spcAft>
              <a:buClr>
                <a:schemeClr val="lt1"/>
              </a:buClr>
              <a:buSzPts val="1400"/>
              <a:buNone/>
              <a:defRPr b="1" sz="1400">
                <a:solidFill>
                  <a:schemeClr val="lt1"/>
                </a:solidFill>
              </a:defRPr>
            </a:lvl3pPr>
            <a:lvl4pPr lvl="3" rtl="0" algn="l">
              <a:lnSpc>
                <a:spcPct val="100000"/>
              </a:lnSpc>
              <a:spcBef>
                <a:spcPts val="0"/>
              </a:spcBef>
              <a:spcAft>
                <a:spcPts val="0"/>
              </a:spcAft>
              <a:buClr>
                <a:schemeClr val="lt1"/>
              </a:buClr>
              <a:buSzPts val="1400"/>
              <a:buNone/>
              <a:defRPr b="1" sz="1400">
                <a:solidFill>
                  <a:schemeClr val="lt1"/>
                </a:solidFill>
              </a:defRPr>
            </a:lvl4pPr>
            <a:lvl5pPr lvl="4" rtl="0" algn="l">
              <a:lnSpc>
                <a:spcPct val="100000"/>
              </a:lnSpc>
              <a:spcBef>
                <a:spcPts val="0"/>
              </a:spcBef>
              <a:spcAft>
                <a:spcPts val="0"/>
              </a:spcAft>
              <a:buClr>
                <a:schemeClr val="lt1"/>
              </a:buClr>
              <a:buSzPts val="1400"/>
              <a:buNone/>
              <a:defRPr b="1" sz="1400">
                <a:solidFill>
                  <a:schemeClr val="lt1"/>
                </a:solidFill>
              </a:defRPr>
            </a:lvl5pPr>
            <a:lvl6pPr lvl="5" rtl="0" algn="l">
              <a:lnSpc>
                <a:spcPct val="100000"/>
              </a:lnSpc>
              <a:spcBef>
                <a:spcPts val="0"/>
              </a:spcBef>
              <a:spcAft>
                <a:spcPts val="0"/>
              </a:spcAft>
              <a:buClr>
                <a:schemeClr val="lt1"/>
              </a:buClr>
              <a:buSzPts val="1400"/>
              <a:buNone/>
              <a:defRPr b="1" sz="1400">
                <a:solidFill>
                  <a:schemeClr val="lt1"/>
                </a:solidFill>
              </a:defRPr>
            </a:lvl6pPr>
            <a:lvl7pPr lvl="6" rtl="0" algn="l">
              <a:lnSpc>
                <a:spcPct val="100000"/>
              </a:lnSpc>
              <a:spcBef>
                <a:spcPts val="0"/>
              </a:spcBef>
              <a:spcAft>
                <a:spcPts val="0"/>
              </a:spcAft>
              <a:buClr>
                <a:schemeClr val="lt1"/>
              </a:buClr>
              <a:buSzPts val="1400"/>
              <a:buNone/>
              <a:defRPr b="1" sz="1400">
                <a:solidFill>
                  <a:schemeClr val="lt1"/>
                </a:solidFill>
              </a:defRPr>
            </a:lvl7pPr>
            <a:lvl8pPr lvl="7" rtl="0" algn="l">
              <a:lnSpc>
                <a:spcPct val="100000"/>
              </a:lnSpc>
              <a:spcBef>
                <a:spcPts val="0"/>
              </a:spcBef>
              <a:spcAft>
                <a:spcPts val="0"/>
              </a:spcAft>
              <a:buClr>
                <a:schemeClr val="lt1"/>
              </a:buClr>
              <a:buSzPts val="1400"/>
              <a:buNone/>
              <a:defRPr b="1" sz="1400">
                <a:solidFill>
                  <a:schemeClr val="lt1"/>
                </a:solidFill>
              </a:defRPr>
            </a:lvl8pPr>
            <a:lvl9pPr lvl="8" rtl="0" algn="l">
              <a:lnSpc>
                <a:spcPct val="100000"/>
              </a:lnSpc>
              <a:spcBef>
                <a:spcPts val="0"/>
              </a:spcBef>
              <a:spcAft>
                <a:spcPts val="0"/>
              </a:spcAft>
              <a:buClr>
                <a:schemeClr val="lt1"/>
              </a:buClr>
              <a:buSzPts val="1400"/>
              <a:buNone/>
              <a:defRPr b="1" sz="1400">
                <a:solidFill>
                  <a:schemeClr val="lt1"/>
                </a:solidFill>
              </a:defRPr>
            </a:lvl9pPr>
          </a:lstStyle>
          <a:p/>
        </p:txBody>
      </p:sp>
      <p:sp>
        <p:nvSpPr>
          <p:cNvPr id="217" name="Google Shape;217;p39"/>
          <p:cNvSpPr txBox="1"/>
          <p:nvPr>
            <p:ph idx="7" type="subTitle"/>
          </p:nvPr>
        </p:nvSpPr>
        <p:spPr>
          <a:xfrm>
            <a:off x="6281150" y="215275"/>
            <a:ext cx="2646900" cy="341400"/>
          </a:xfrm>
          <a:prstGeom prst="rect">
            <a:avLst/>
          </a:prstGeom>
          <a:solidFill>
            <a:schemeClr val="dk1"/>
          </a:solidFill>
          <a:ln>
            <a:noFill/>
          </a:ln>
        </p:spPr>
        <p:txBody>
          <a:bodyPr anchorCtr="0" anchor="ctr" bIns="0" lIns="91425" spcFirstLastPara="1" rIns="91425" wrap="square" tIns="0">
            <a:noAutofit/>
          </a:bodyPr>
          <a:lstStyle>
            <a:lvl1pPr lvl="0" rtl="0" algn="l">
              <a:lnSpc>
                <a:spcPct val="100000"/>
              </a:lnSpc>
              <a:spcBef>
                <a:spcPts val="0"/>
              </a:spcBef>
              <a:spcAft>
                <a:spcPts val="0"/>
              </a:spcAft>
              <a:buClr>
                <a:schemeClr val="lt1"/>
              </a:buClr>
              <a:buSzPts val="1400"/>
              <a:buNone/>
              <a:defRPr b="1" sz="1400">
                <a:solidFill>
                  <a:schemeClr val="lt1"/>
                </a:solidFill>
              </a:defRPr>
            </a:lvl1pPr>
            <a:lvl2pPr lvl="1" rtl="0" algn="l">
              <a:lnSpc>
                <a:spcPct val="100000"/>
              </a:lnSpc>
              <a:spcBef>
                <a:spcPts val="0"/>
              </a:spcBef>
              <a:spcAft>
                <a:spcPts val="0"/>
              </a:spcAft>
              <a:buClr>
                <a:schemeClr val="lt1"/>
              </a:buClr>
              <a:buSzPts val="1400"/>
              <a:buNone/>
              <a:defRPr b="1" sz="1400">
                <a:solidFill>
                  <a:schemeClr val="lt1"/>
                </a:solidFill>
              </a:defRPr>
            </a:lvl2pPr>
            <a:lvl3pPr lvl="2" rtl="0" algn="l">
              <a:lnSpc>
                <a:spcPct val="100000"/>
              </a:lnSpc>
              <a:spcBef>
                <a:spcPts val="0"/>
              </a:spcBef>
              <a:spcAft>
                <a:spcPts val="0"/>
              </a:spcAft>
              <a:buClr>
                <a:schemeClr val="lt1"/>
              </a:buClr>
              <a:buSzPts val="1400"/>
              <a:buNone/>
              <a:defRPr b="1" sz="1400">
                <a:solidFill>
                  <a:schemeClr val="lt1"/>
                </a:solidFill>
              </a:defRPr>
            </a:lvl3pPr>
            <a:lvl4pPr lvl="3" rtl="0" algn="l">
              <a:lnSpc>
                <a:spcPct val="100000"/>
              </a:lnSpc>
              <a:spcBef>
                <a:spcPts val="0"/>
              </a:spcBef>
              <a:spcAft>
                <a:spcPts val="0"/>
              </a:spcAft>
              <a:buClr>
                <a:schemeClr val="lt1"/>
              </a:buClr>
              <a:buSzPts val="1400"/>
              <a:buNone/>
              <a:defRPr b="1" sz="1400">
                <a:solidFill>
                  <a:schemeClr val="lt1"/>
                </a:solidFill>
              </a:defRPr>
            </a:lvl4pPr>
            <a:lvl5pPr lvl="4" rtl="0" algn="l">
              <a:lnSpc>
                <a:spcPct val="100000"/>
              </a:lnSpc>
              <a:spcBef>
                <a:spcPts val="0"/>
              </a:spcBef>
              <a:spcAft>
                <a:spcPts val="0"/>
              </a:spcAft>
              <a:buClr>
                <a:schemeClr val="lt1"/>
              </a:buClr>
              <a:buSzPts val="1400"/>
              <a:buNone/>
              <a:defRPr b="1" sz="1400">
                <a:solidFill>
                  <a:schemeClr val="lt1"/>
                </a:solidFill>
              </a:defRPr>
            </a:lvl5pPr>
            <a:lvl6pPr lvl="5" rtl="0" algn="l">
              <a:lnSpc>
                <a:spcPct val="100000"/>
              </a:lnSpc>
              <a:spcBef>
                <a:spcPts val="0"/>
              </a:spcBef>
              <a:spcAft>
                <a:spcPts val="0"/>
              </a:spcAft>
              <a:buClr>
                <a:schemeClr val="lt1"/>
              </a:buClr>
              <a:buSzPts val="1400"/>
              <a:buNone/>
              <a:defRPr b="1" sz="1400">
                <a:solidFill>
                  <a:schemeClr val="lt1"/>
                </a:solidFill>
              </a:defRPr>
            </a:lvl6pPr>
            <a:lvl7pPr lvl="6" rtl="0" algn="l">
              <a:lnSpc>
                <a:spcPct val="100000"/>
              </a:lnSpc>
              <a:spcBef>
                <a:spcPts val="0"/>
              </a:spcBef>
              <a:spcAft>
                <a:spcPts val="0"/>
              </a:spcAft>
              <a:buClr>
                <a:schemeClr val="lt1"/>
              </a:buClr>
              <a:buSzPts val="1400"/>
              <a:buNone/>
              <a:defRPr b="1" sz="1400">
                <a:solidFill>
                  <a:schemeClr val="lt1"/>
                </a:solidFill>
              </a:defRPr>
            </a:lvl7pPr>
            <a:lvl8pPr lvl="7" rtl="0" algn="l">
              <a:lnSpc>
                <a:spcPct val="100000"/>
              </a:lnSpc>
              <a:spcBef>
                <a:spcPts val="0"/>
              </a:spcBef>
              <a:spcAft>
                <a:spcPts val="0"/>
              </a:spcAft>
              <a:buClr>
                <a:schemeClr val="lt1"/>
              </a:buClr>
              <a:buSzPts val="1400"/>
              <a:buNone/>
              <a:defRPr b="1" sz="1400">
                <a:solidFill>
                  <a:schemeClr val="lt1"/>
                </a:solidFill>
              </a:defRPr>
            </a:lvl8pPr>
            <a:lvl9pPr lvl="8" rtl="0" algn="l">
              <a:lnSpc>
                <a:spcPct val="100000"/>
              </a:lnSpc>
              <a:spcBef>
                <a:spcPts val="0"/>
              </a:spcBef>
              <a:spcAft>
                <a:spcPts val="0"/>
              </a:spcAft>
              <a:buClr>
                <a:schemeClr val="lt1"/>
              </a:buClr>
              <a:buSzPts val="1400"/>
              <a:buNone/>
              <a:defRPr b="1" sz="1400">
                <a:solidFill>
                  <a:schemeClr val="lt1"/>
                </a:solidFill>
              </a:defRPr>
            </a:lvl9pPr>
          </a:lstStyle>
          <a:p/>
        </p:txBody>
      </p:sp>
      <p:sp>
        <p:nvSpPr>
          <p:cNvPr id="218" name="Google Shape;218;p39"/>
          <p:cNvSpPr txBox="1"/>
          <p:nvPr>
            <p:ph idx="8" type="subTitle"/>
          </p:nvPr>
        </p:nvSpPr>
        <p:spPr>
          <a:xfrm>
            <a:off x="3229650" y="2460750"/>
            <a:ext cx="2646900" cy="341400"/>
          </a:xfrm>
          <a:prstGeom prst="rect">
            <a:avLst/>
          </a:prstGeom>
          <a:solidFill>
            <a:schemeClr val="dk1"/>
          </a:solidFill>
          <a:ln>
            <a:noFill/>
          </a:ln>
        </p:spPr>
        <p:txBody>
          <a:bodyPr anchorCtr="0" anchor="ctr" bIns="0" lIns="91425" spcFirstLastPara="1" rIns="91425" wrap="square" tIns="0">
            <a:noAutofit/>
          </a:bodyPr>
          <a:lstStyle>
            <a:lvl1pPr lvl="0" rtl="0" algn="l">
              <a:lnSpc>
                <a:spcPct val="100000"/>
              </a:lnSpc>
              <a:spcBef>
                <a:spcPts val="0"/>
              </a:spcBef>
              <a:spcAft>
                <a:spcPts val="0"/>
              </a:spcAft>
              <a:buClr>
                <a:schemeClr val="lt1"/>
              </a:buClr>
              <a:buSzPts val="1400"/>
              <a:buNone/>
              <a:defRPr b="1" sz="1400">
                <a:solidFill>
                  <a:schemeClr val="lt1"/>
                </a:solidFill>
              </a:defRPr>
            </a:lvl1pPr>
            <a:lvl2pPr lvl="1" rtl="0" algn="l">
              <a:lnSpc>
                <a:spcPct val="100000"/>
              </a:lnSpc>
              <a:spcBef>
                <a:spcPts val="0"/>
              </a:spcBef>
              <a:spcAft>
                <a:spcPts val="0"/>
              </a:spcAft>
              <a:buClr>
                <a:schemeClr val="lt1"/>
              </a:buClr>
              <a:buSzPts val="1400"/>
              <a:buNone/>
              <a:defRPr b="1" sz="1400">
                <a:solidFill>
                  <a:schemeClr val="lt1"/>
                </a:solidFill>
              </a:defRPr>
            </a:lvl2pPr>
            <a:lvl3pPr lvl="2" rtl="0" algn="l">
              <a:lnSpc>
                <a:spcPct val="100000"/>
              </a:lnSpc>
              <a:spcBef>
                <a:spcPts val="0"/>
              </a:spcBef>
              <a:spcAft>
                <a:spcPts val="0"/>
              </a:spcAft>
              <a:buClr>
                <a:schemeClr val="lt1"/>
              </a:buClr>
              <a:buSzPts val="1400"/>
              <a:buNone/>
              <a:defRPr b="1" sz="1400">
                <a:solidFill>
                  <a:schemeClr val="lt1"/>
                </a:solidFill>
              </a:defRPr>
            </a:lvl3pPr>
            <a:lvl4pPr lvl="3" rtl="0" algn="l">
              <a:lnSpc>
                <a:spcPct val="100000"/>
              </a:lnSpc>
              <a:spcBef>
                <a:spcPts val="0"/>
              </a:spcBef>
              <a:spcAft>
                <a:spcPts val="0"/>
              </a:spcAft>
              <a:buClr>
                <a:schemeClr val="lt1"/>
              </a:buClr>
              <a:buSzPts val="1400"/>
              <a:buNone/>
              <a:defRPr b="1" sz="1400">
                <a:solidFill>
                  <a:schemeClr val="lt1"/>
                </a:solidFill>
              </a:defRPr>
            </a:lvl4pPr>
            <a:lvl5pPr lvl="4" rtl="0" algn="l">
              <a:lnSpc>
                <a:spcPct val="100000"/>
              </a:lnSpc>
              <a:spcBef>
                <a:spcPts val="0"/>
              </a:spcBef>
              <a:spcAft>
                <a:spcPts val="0"/>
              </a:spcAft>
              <a:buClr>
                <a:schemeClr val="lt1"/>
              </a:buClr>
              <a:buSzPts val="1400"/>
              <a:buNone/>
              <a:defRPr b="1" sz="1400">
                <a:solidFill>
                  <a:schemeClr val="lt1"/>
                </a:solidFill>
              </a:defRPr>
            </a:lvl5pPr>
            <a:lvl6pPr lvl="5" rtl="0" algn="l">
              <a:lnSpc>
                <a:spcPct val="100000"/>
              </a:lnSpc>
              <a:spcBef>
                <a:spcPts val="0"/>
              </a:spcBef>
              <a:spcAft>
                <a:spcPts val="0"/>
              </a:spcAft>
              <a:buClr>
                <a:schemeClr val="lt1"/>
              </a:buClr>
              <a:buSzPts val="1400"/>
              <a:buNone/>
              <a:defRPr b="1" sz="1400">
                <a:solidFill>
                  <a:schemeClr val="lt1"/>
                </a:solidFill>
              </a:defRPr>
            </a:lvl6pPr>
            <a:lvl7pPr lvl="6" rtl="0" algn="l">
              <a:lnSpc>
                <a:spcPct val="100000"/>
              </a:lnSpc>
              <a:spcBef>
                <a:spcPts val="0"/>
              </a:spcBef>
              <a:spcAft>
                <a:spcPts val="0"/>
              </a:spcAft>
              <a:buClr>
                <a:schemeClr val="lt1"/>
              </a:buClr>
              <a:buSzPts val="1400"/>
              <a:buNone/>
              <a:defRPr b="1" sz="1400">
                <a:solidFill>
                  <a:schemeClr val="lt1"/>
                </a:solidFill>
              </a:defRPr>
            </a:lvl7pPr>
            <a:lvl8pPr lvl="7" rtl="0" algn="l">
              <a:lnSpc>
                <a:spcPct val="100000"/>
              </a:lnSpc>
              <a:spcBef>
                <a:spcPts val="0"/>
              </a:spcBef>
              <a:spcAft>
                <a:spcPts val="0"/>
              </a:spcAft>
              <a:buClr>
                <a:schemeClr val="lt1"/>
              </a:buClr>
              <a:buSzPts val="1400"/>
              <a:buNone/>
              <a:defRPr b="1" sz="1400">
                <a:solidFill>
                  <a:schemeClr val="lt1"/>
                </a:solidFill>
              </a:defRPr>
            </a:lvl8pPr>
            <a:lvl9pPr lvl="8" rtl="0" algn="l">
              <a:lnSpc>
                <a:spcPct val="100000"/>
              </a:lnSpc>
              <a:spcBef>
                <a:spcPts val="0"/>
              </a:spcBef>
              <a:spcAft>
                <a:spcPts val="0"/>
              </a:spcAft>
              <a:buClr>
                <a:schemeClr val="lt1"/>
              </a:buClr>
              <a:buSzPts val="1400"/>
              <a:buNone/>
              <a:defRPr b="1" sz="1400">
                <a:solidFill>
                  <a:schemeClr val="lt1"/>
                </a:solidFill>
              </a:defRPr>
            </a:lvl9pPr>
          </a:lstStyle>
          <a:p/>
        </p:txBody>
      </p:sp>
      <p:sp>
        <p:nvSpPr>
          <p:cNvPr id="219" name="Google Shape;219;p39"/>
          <p:cNvSpPr txBox="1"/>
          <p:nvPr>
            <p:ph idx="9" type="subTitle"/>
          </p:nvPr>
        </p:nvSpPr>
        <p:spPr>
          <a:xfrm>
            <a:off x="6281150" y="2460750"/>
            <a:ext cx="2646900" cy="341400"/>
          </a:xfrm>
          <a:prstGeom prst="rect">
            <a:avLst/>
          </a:prstGeom>
          <a:solidFill>
            <a:schemeClr val="dk1"/>
          </a:solidFill>
          <a:ln>
            <a:noFill/>
          </a:ln>
        </p:spPr>
        <p:txBody>
          <a:bodyPr anchorCtr="0" anchor="ctr" bIns="0" lIns="91425" spcFirstLastPara="1" rIns="91425" wrap="square" tIns="0">
            <a:noAutofit/>
          </a:bodyPr>
          <a:lstStyle>
            <a:lvl1pPr lvl="0" rtl="0" algn="l">
              <a:lnSpc>
                <a:spcPct val="100000"/>
              </a:lnSpc>
              <a:spcBef>
                <a:spcPts val="0"/>
              </a:spcBef>
              <a:spcAft>
                <a:spcPts val="0"/>
              </a:spcAft>
              <a:buClr>
                <a:schemeClr val="lt1"/>
              </a:buClr>
              <a:buSzPts val="1400"/>
              <a:buNone/>
              <a:defRPr b="1" sz="1400">
                <a:solidFill>
                  <a:schemeClr val="lt1"/>
                </a:solidFill>
              </a:defRPr>
            </a:lvl1pPr>
            <a:lvl2pPr lvl="1" rtl="0" algn="l">
              <a:lnSpc>
                <a:spcPct val="100000"/>
              </a:lnSpc>
              <a:spcBef>
                <a:spcPts val="0"/>
              </a:spcBef>
              <a:spcAft>
                <a:spcPts val="0"/>
              </a:spcAft>
              <a:buClr>
                <a:schemeClr val="lt1"/>
              </a:buClr>
              <a:buSzPts val="1400"/>
              <a:buNone/>
              <a:defRPr b="1" sz="1400">
                <a:solidFill>
                  <a:schemeClr val="lt1"/>
                </a:solidFill>
              </a:defRPr>
            </a:lvl2pPr>
            <a:lvl3pPr lvl="2" rtl="0" algn="l">
              <a:lnSpc>
                <a:spcPct val="100000"/>
              </a:lnSpc>
              <a:spcBef>
                <a:spcPts val="0"/>
              </a:spcBef>
              <a:spcAft>
                <a:spcPts val="0"/>
              </a:spcAft>
              <a:buClr>
                <a:schemeClr val="lt1"/>
              </a:buClr>
              <a:buSzPts val="1400"/>
              <a:buNone/>
              <a:defRPr b="1" sz="1400">
                <a:solidFill>
                  <a:schemeClr val="lt1"/>
                </a:solidFill>
              </a:defRPr>
            </a:lvl3pPr>
            <a:lvl4pPr lvl="3" rtl="0" algn="l">
              <a:lnSpc>
                <a:spcPct val="100000"/>
              </a:lnSpc>
              <a:spcBef>
                <a:spcPts val="0"/>
              </a:spcBef>
              <a:spcAft>
                <a:spcPts val="0"/>
              </a:spcAft>
              <a:buClr>
                <a:schemeClr val="lt1"/>
              </a:buClr>
              <a:buSzPts val="1400"/>
              <a:buNone/>
              <a:defRPr b="1" sz="1400">
                <a:solidFill>
                  <a:schemeClr val="lt1"/>
                </a:solidFill>
              </a:defRPr>
            </a:lvl4pPr>
            <a:lvl5pPr lvl="4" rtl="0" algn="l">
              <a:lnSpc>
                <a:spcPct val="100000"/>
              </a:lnSpc>
              <a:spcBef>
                <a:spcPts val="0"/>
              </a:spcBef>
              <a:spcAft>
                <a:spcPts val="0"/>
              </a:spcAft>
              <a:buClr>
                <a:schemeClr val="lt1"/>
              </a:buClr>
              <a:buSzPts val="1400"/>
              <a:buNone/>
              <a:defRPr b="1" sz="1400">
                <a:solidFill>
                  <a:schemeClr val="lt1"/>
                </a:solidFill>
              </a:defRPr>
            </a:lvl5pPr>
            <a:lvl6pPr lvl="5" rtl="0" algn="l">
              <a:lnSpc>
                <a:spcPct val="100000"/>
              </a:lnSpc>
              <a:spcBef>
                <a:spcPts val="0"/>
              </a:spcBef>
              <a:spcAft>
                <a:spcPts val="0"/>
              </a:spcAft>
              <a:buClr>
                <a:schemeClr val="lt1"/>
              </a:buClr>
              <a:buSzPts val="1400"/>
              <a:buNone/>
              <a:defRPr b="1" sz="1400">
                <a:solidFill>
                  <a:schemeClr val="lt1"/>
                </a:solidFill>
              </a:defRPr>
            </a:lvl6pPr>
            <a:lvl7pPr lvl="6" rtl="0" algn="l">
              <a:lnSpc>
                <a:spcPct val="100000"/>
              </a:lnSpc>
              <a:spcBef>
                <a:spcPts val="0"/>
              </a:spcBef>
              <a:spcAft>
                <a:spcPts val="0"/>
              </a:spcAft>
              <a:buClr>
                <a:schemeClr val="lt1"/>
              </a:buClr>
              <a:buSzPts val="1400"/>
              <a:buNone/>
              <a:defRPr b="1" sz="1400">
                <a:solidFill>
                  <a:schemeClr val="lt1"/>
                </a:solidFill>
              </a:defRPr>
            </a:lvl7pPr>
            <a:lvl8pPr lvl="7" rtl="0" algn="l">
              <a:lnSpc>
                <a:spcPct val="100000"/>
              </a:lnSpc>
              <a:spcBef>
                <a:spcPts val="0"/>
              </a:spcBef>
              <a:spcAft>
                <a:spcPts val="0"/>
              </a:spcAft>
              <a:buClr>
                <a:schemeClr val="lt1"/>
              </a:buClr>
              <a:buSzPts val="1400"/>
              <a:buNone/>
              <a:defRPr b="1" sz="1400">
                <a:solidFill>
                  <a:schemeClr val="lt1"/>
                </a:solidFill>
              </a:defRPr>
            </a:lvl8pPr>
            <a:lvl9pPr lvl="8" rtl="0" algn="l">
              <a:lnSpc>
                <a:spcPct val="100000"/>
              </a:lnSpc>
              <a:spcBef>
                <a:spcPts val="0"/>
              </a:spcBef>
              <a:spcAft>
                <a:spcPts val="0"/>
              </a:spcAft>
              <a:buClr>
                <a:schemeClr val="lt1"/>
              </a:buClr>
              <a:buSzPts val="1400"/>
              <a:buNone/>
              <a:defRPr b="1" sz="1400">
                <a:solidFill>
                  <a:schemeClr val="lt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mp;A Slide">
  <p:cSld name="TITLE_AND_BODY_1_1_3">
    <p:spTree>
      <p:nvGrpSpPr>
        <p:cNvPr id="220" name="Shape 220"/>
        <p:cNvGrpSpPr/>
        <p:nvPr/>
      </p:nvGrpSpPr>
      <p:grpSpPr>
        <a:xfrm>
          <a:off x="0" y="0"/>
          <a:ext cx="0" cy="0"/>
          <a:chOff x="0" y="0"/>
          <a:chExt cx="0" cy="0"/>
        </a:xfrm>
      </p:grpSpPr>
      <p:pic>
        <p:nvPicPr>
          <p:cNvPr id="221" name="Google Shape;221;p40"/>
          <p:cNvPicPr preferRelativeResize="0"/>
          <p:nvPr/>
        </p:nvPicPr>
        <p:blipFill rotWithShape="1">
          <a:blip r:embed="rId2">
            <a:alphaModFix/>
          </a:blip>
          <a:srcRect b="558" l="1219" r="1219" t="3204"/>
          <a:stretch/>
        </p:blipFill>
        <p:spPr>
          <a:xfrm>
            <a:off x="-12691" y="-6342"/>
            <a:ext cx="9169377" cy="5168874"/>
          </a:xfrm>
          <a:prstGeom prst="rect">
            <a:avLst/>
          </a:prstGeom>
          <a:noFill/>
          <a:ln>
            <a:noFill/>
          </a:ln>
        </p:spPr>
      </p:pic>
      <p:sp>
        <p:nvSpPr>
          <p:cNvPr id="222" name="Google Shape;222;p40"/>
          <p:cNvSpPr txBox="1"/>
          <p:nvPr>
            <p:ph type="title"/>
          </p:nvPr>
        </p:nvSpPr>
        <p:spPr>
          <a:xfrm>
            <a:off x="212175" y="1738800"/>
            <a:ext cx="4012500" cy="998400"/>
          </a:xfrm>
          <a:prstGeom prst="rect">
            <a:avLst/>
          </a:prstGeom>
          <a:noFill/>
          <a:ln>
            <a:noFill/>
          </a:ln>
        </p:spPr>
        <p:txBody>
          <a:bodyPr anchorCtr="0" anchor="t" bIns="91425" lIns="0" spcFirstLastPara="1" rIns="0" wrap="square" tIns="91425">
            <a:noAutofit/>
          </a:bodyPr>
          <a:lstStyle>
            <a:lvl1pPr lvl="0" rtl="0" algn="l">
              <a:lnSpc>
                <a:spcPct val="100000"/>
              </a:lnSpc>
              <a:spcBef>
                <a:spcPts val="0"/>
              </a:spcBef>
              <a:spcAft>
                <a:spcPts val="0"/>
              </a:spcAft>
              <a:buSzPts val="3000"/>
              <a:buNone/>
              <a:defRPr b="1" sz="3000"/>
            </a:lvl1pPr>
            <a:lvl2pPr lvl="1" rtl="0" algn="l">
              <a:lnSpc>
                <a:spcPct val="100000"/>
              </a:lnSpc>
              <a:spcBef>
                <a:spcPts val="0"/>
              </a:spcBef>
              <a:spcAft>
                <a:spcPts val="0"/>
              </a:spcAft>
              <a:buSzPts val="1800"/>
              <a:buNone/>
              <a:defRPr sz="1800"/>
            </a:lvl2pPr>
            <a:lvl3pPr lvl="2" rtl="0" algn="l">
              <a:lnSpc>
                <a:spcPct val="100000"/>
              </a:lnSpc>
              <a:spcBef>
                <a:spcPts val="0"/>
              </a:spcBef>
              <a:spcAft>
                <a:spcPts val="0"/>
              </a:spcAft>
              <a:buSzPts val="1800"/>
              <a:buNone/>
              <a:defRPr sz="1800"/>
            </a:lvl3pPr>
            <a:lvl4pPr lvl="3" rtl="0" algn="l">
              <a:lnSpc>
                <a:spcPct val="100000"/>
              </a:lnSpc>
              <a:spcBef>
                <a:spcPts val="0"/>
              </a:spcBef>
              <a:spcAft>
                <a:spcPts val="0"/>
              </a:spcAft>
              <a:buSzPts val="1800"/>
              <a:buNone/>
              <a:defRPr sz="1800"/>
            </a:lvl4pPr>
            <a:lvl5pPr lvl="4" rtl="0" algn="l">
              <a:lnSpc>
                <a:spcPct val="100000"/>
              </a:lnSpc>
              <a:spcBef>
                <a:spcPts val="0"/>
              </a:spcBef>
              <a:spcAft>
                <a:spcPts val="0"/>
              </a:spcAft>
              <a:buSzPts val="1800"/>
              <a:buNone/>
              <a:defRPr sz="1800"/>
            </a:lvl5pPr>
            <a:lvl6pPr lvl="5" rtl="0" algn="l">
              <a:lnSpc>
                <a:spcPct val="100000"/>
              </a:lnSpc>
              <a:spcBef>
                <a:spcPts val="0"/>
              </a:spcBef>
              <a:spcAft>
                <a:spcPts val="0"/>
              </a:spcAft>
              <a:buSzPts val="1800"/>
              <a:buNone/>
              <a:defRPr sz="1800"/>
            </a:lvl6pPr>
            <a:lvl7pPr lvl="6" rtl="0" algn="l">
              <a:lnSpc>
                <a:spcPct val="100000"/>
              </a:lnSpc>
              <a:spcBef>
                <a:spcPts val="0"/>
              </a:spcBef>
              <a:spcAft>
                <a:spcPts val="0"/>
              </a:spcAft>
              <a:buSzPts val="1800"/>
              <a:buNone/>
              <a:defRPr sz="1800"/>
            </a:lvl7pPr>
            <a:lvl8pPr lvl="7" rtl="0" algn="l">
              <a:lnSpc>
                <a:spcPct val="100000"/>
              </a:lnSpc>
              <a:spcBef>
                <a:spcPts val="0"/>
              </a:spcBef>
              <a:spcAft>
                <a:spcPts val="0"/>
              </a:spcAft>
              <a:buSzPts val="1800"/>
              <a:buNone/>
              <a:defRPr sz="1800"/>
            </a:lvl8pPr>
            <a:lvl9pPr lvl="8" rtl="0" algn="l">
              <a:lnSpc>
                <a:spcPct val="100000"/>
              </a:lnSpc>
              <a:spcBef>
                <a:spcPts val="0"/>
              </a:spcBef>
              <a:spcAft>
                <a:spcPts val="0"/>
              </a:spcAft>
              <a:buSzPts val="1800"/>
              <a:buNone/>
              <a:defRPr sz="1800"/>
            </a:lvl9pPr>
          </a:lstStyle>
          <a:p/>
        </p:txBody>
      </p:sp>
      <p:pic>
        <p:nvPicPr>
          <p:cNvPr id="223" name="Google Shape;223;p40"/>
          <p:cNvPicPr preferRelativeResize="0"/>
          <p:nvPr/>
        </p:nvPicPr>
        <p:blipFill rotWithShape="1">
          <a:blip r:embed="rId3">
            <a:alphaModFix/>
          </a:blip>
          <a:srcRect b="0" l="0" r="0" t="0"/>
          <a:stretch/>
        </p:blipFill>
        <p:spPr>
          <a:xfrm>
            <a:off x="178249" y="4744541"/>
            <a:ext cx="849724" cy="212450"/>
          </a:xfrm>
          <a:prstGeom prst="rect">
            <a:avLst/>
          </a:prstGeom>
          <a:noFill/>
          <a:ln>
            <a:noFill/>
          </a:ln>
        </p:spPr>
      </p:pic>
      <p:pic>
        <p:nvPicPr>
          <p:cNvPr id="224" name="Google Shape;224;p40"/>
          <p:cNvPicPr preferRelativeResize="0"/>
          <p:nvPr/>
        </p:nvPicPr>
        <p:blipFill rotWithShape="1">
          <a:blip r:embed="rId4">
            <a:alphaModFix/>
          </a:blip>
          <a:srcRect b="0" l="33652" r="6859" t="0"/>
          <a:stretch/>
        </p:blipFill>
        <p:spPr>
          <a:xfrm>
            <a:off x="4545935" y="4"/>
            <a:ext cx="4610627" cy="517365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5" name="Shape 225"/>
        <p:cNvGrpSpPr/>
        <p:nvPr/>
      </p:nvGrpSpPr>
      <p:grpSpPr>
        <a:xfrm>
          <a:off x="0" y="0"/>
          <a:ext cx="0" cy="0"/>
          <a:chOff x="0" y="0"/>
          <a:chExt cx="0" cy="0"/>
        </a:xfrm>
      </p:grpSpPr>
      <p:sp>
        <p:nvSpPr>
          <p:cNvPr id="226" name="Google Shape;226;p41"/>
          <p:cNvSpPr txBox="1"/>
          <p:nvPr>
            <p:ph type="title"/>
          </p:nvPr>
        </p:nvSpPr>
        <p:spPr>
          <a:xfrm>
            <a:off x="457200" y="140445"/>
            <a:ext cx="8229600" cy="5754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Clr>
                <a:srgbClr val="717271"/>
              </a:buClr>
              <a:buSzPts val="2000"/>
              <a:buFont typeface="Trebuchet MS"/>
              <a:buNone/>
              <a:defRPr b="1" sz="2000">
                <a:solidFill>
                  <a:srgbClr val="717271"/>
                </a:solidFill>
                <a:latin typeface="Trebuchet MS"/>
                <a:ea typeface="Trebuchet MS"/>
                <a:cs typeface="Trebuchet MS"/>
                <a:sym typeface="Trebuchet MS"/>
              </a:defRPr>
            </a:lvl1pPr>
            <a:lvl2pPr lvl="1" rtl="0" algn="l">
              <a:lnSpc>
                <a:spcPct val="100000"/>
              </a:lnSpc>
              <a:spcBef>
                <a:spcPts val="0"/>
              </a:spcBef>
              <a:spcAft>
                <a:spcPts val="0"/>
              </a:spcAft>
              <a:buClr>
                <a:srgbClr val="717271"/>
              </a:buClr>
              <a:buSzPts val="2000"/>
              <a:buNone/>
              <a:defRPr>
                <a:solidFill>
                  <a:srgbClr val="717271"/>
                </a:solidFill>
              </a:defRPr>
            </a:lvl2pPr>
            <a:lvl3pPr lvl="2" rtl="0" algn="l">
              <a:lnSpc>
                <a:spcPct val="100000"/>
              </a:lnSpc>
              <a:spcBef>
                <a:spcPts val="0"/>
              </a:spcBef>
              <a:spcAft>
                <a:spcPts val="0"/>
              </a:spcAft>
              <a:buClr>
                <a:srgbClr val="717271"/>
              </a:buClr>
              <a:buSzPts val="2000"/>
              <a:buNone/>
              <a:defRPr>
                <a:solidFill>
                  <a:srgbClr val="717271"/>
                </a:solidFill>
              </a:defRPr>
            </a:lvl3pPr>
            <a:lvl4pPr lvl="3" rtl="0" algn="l">
              <a:lnSpc>
                <a:spcPct val="100000"/>
              </a:lnSpc>
              <a:spcBef>
                <a:spcPts val="0"/>
              </a:spcBef>
              <a:spcAft>
                <a:spcPts val="0"/>
              </a:spcAft>
              <a:buClr>
                <a:srgbClr val="717271"/>
              </a:buClr>
              <a:buSzPts val="2000"/>
              <a:buNone/>
              <a:defRPr>
                <a:solidFill>
                  <a:srgbClr val="717271"/>
                </a:solidFill>
              </a:defRPr>
            </a:lvl4pPr>
            <a:lvl5pPr lvl="4" rtl="0" algn="l">
              <a:lnSpc>
                <a:spcPct val="100000"/>
              </a:lnSpc>
              <a:spcBef>
                <a:spcPts val="0"/>
              </a:spcBef>
              <a:spcAft>
                <a:spcPts val="0"/>
              </a:spcAft>
              <a:buClr>
                <a:srgbClr val="717271"/>
              </a:buClr>
              <a:buSzPts val="2000"/>
              <a:buNone/>
              <a:defRPr>
                <a:solidFill>
                  <a:srgbClr val="717271"/>
                </a:solidFill>
              </a:defRPr>
            </a:lvl5pPr>
            <a:lvl6pPr lvl="5" rtl="0" algn="l">
              <a:lnSpc>
                <a:spcPct val="100000"/>
              </a:lnSpc>
              <a:spcBef>
                <a:spcPts val="0"/>
              </a:spcBef>
              <a:spcAft>
                <a:spcPts val="0"/>
              </a:spcAft>
              <a:buClr>
                <a:srgbClr val="717271"/>
              </a:buClr>
              <a:buSzPts val="2000"/>
              <a:buNone/>
              <a:defRPr>
                <a:solidFill>
                  <a:srgbClr val="717271"/>
                </a:solidFill>
              </a:defRPr>
            </a:lvl6pPr>
            <a:lvl7pPr lvl="6" rtl="0" algn="l">
              <a:lnSpc>
                <a:spcPct val="100000"/>
              </a:lnSpc>
              <a:spcBef>
                <a:spcPts val="0"/>
              </a:spcBef>
              <a:spcAft>
                <a:spcPts val="0"/>
              </a:spcAft>
              <a:buClr>
                <a:srgbClr val="717271"/>
              </a:buClr>
              <a:buSzPts val="2000"/>
              <a:buNone/>
              <a:defRPr>
                <a:solidFill>
                  <a:srgbClr val="717271"/>
                </a:solidFill>
              </a:defRPr>
            </a:lvl7pPr>
            <a:lvl8pPr lvl="7" rtl="0" algn="l">
              <a:lnSpc>
                <a:spcPct val="100000"/>
              </a:lnSpc>
              <a:spcBef>
                <a:spcPts val="0"/>
              </a:spcBef>
              <a:spcAft>
                <a:spcPts val="0"/>
              </a:spcAft>
              <a:buClr>
                <a:srgbClr val="717271"/>
              </a:buClr>
              <a:buSzPts val="2000"/>
              <a:buNone/>
              <a:defRPr>
                <a:solidFill>
                  <a:srgbClr val="717271"/>
                </a:solidFill>
              </a:defRPr>
            </a:lvl8pPr>
            <a:lvl9pPr lvl="8" rtl="0" algn="l">
              <a:lnSpc>
                <a:spcPct val="100000"/>
              </a:lnSpc>
              <a:spcBef>
                <a:spcPts val="0"/>
              </a:spcBef>
              <a:spcAft>
                <a:spcPts val="0"/>
              </a:spcAft>
              <a:buClr>
                <a:srgbClr val="717271"/>
              </a:buClr>
              <a:buSzPts val="2000"/>
              <a:buNone/>
              <a:defRPr>
                <a:solidFill>
                  <a:srgbClr val="717271"/>
                </a:solidFill>
              </a:defRPr>
            </a:lvl9pPr>
          </a:lstStyle>
          <a:p/>
        </p:txBody>
      </p:sp>
      <p:sp>
        <p:nvSpPr>
          <p:cNvPr id="227" name="Google Shape;227;p41"/>
          <p:cNvSpPr txBox="1"/>
          <p:nvPr>
            <p:ph idx="1" type="body"/>
          </p:nvPr>
        </p:nvSpPr>
        <p:spPr>
          <a:xfrm>
            <a:off x="457200" y="927697"/>
            <a:ext cx="8229600" cy="3394500"/>
          </a:xfrm>
          <a:prstGeom prst="rect">
            <a:avLst/>
          </a:prstGeom>
          <a:noFill/>
          <a:ln>
            <a:noFill/>
          </a:ln>
        </p:spPr>
        <p:txBody>
          <a:bodyPr anchorCtr="0" anchor="t" bIns="45700" lIns="91425" spcFirstLastPara="1" rIns="91425" wrap="square" tIns="45700">
            <a:normAutofit/>
          </a:bodyPr>
          <a:lstStyle>
            <a:lvl1pPr indent="-304800" lvl="0" marL="457200" rtl="0" algn="l">
              <a:lnSpc>
                <a:spcPct val="100000"/>
              </a:lnSpc>
              <a:spcBef>
                <a:spcPts val="360"/>
              </a:spcBef>
              <a:spcAft>
                <a:spcPts val="0"/>
              </a:spcAft>
              <a:buClr>
                <a:srgbClr val="717271"/>
              </a:buClr>
              <a:buSzPts val="1200"/>
              <a:buFont typeface="Corbel"/>
              <a:buChar char="●"/>
              <a:defRPr sz="1200">
                <a:solidFill>
                  <a:srgbClr val="717271"/>
                </a:solidFill>
                <a:latin typeface="Corbel"/>
                <a:ea typeface="Corbel"/>
                <a:cs typeface="Corbel"/>
                <a:sym typeface="Corbel"/>
              </a:defRPr>
            </a:lvl1pPr>
            <a:lvl2pPr indent="-304800" lvl="1" marL="914400" rtl="0" algn="l">
              <a:lnSpc>
                <a:spcPct val="100000"/>
              </a:lnSpc>
              <a:spcBef>
                <a:spcPts val="1200"/>
              </a:spcBef>
              <a:spcAft>
                <a:spcPts val="0"/>
              </a:spcAft>
              <a:buClr>
                <a:srgbClr val="717271"/>
              </a:buClr>
              <a:buSzPts val="1200"/>
              <a:buFont typeface="Corbel"/>
              <a:buChar char="○"/>
              <a:defRPr sz="1200">
                <a:solidFill>
                  <a:srgbClr val="717271"/>
                </a:solidFill>
                <a:latin typeface="Corbel"/>
                <a:ea typeface="Corbel"/>
                <a:cs typeface="Corbel"/>
                <a:sym typeface="Corbel"/>
              </a:defRPr>
            </a:lvl2pPr>
            <a:lvl3pPr indent="-304800" lvl="2" marL="1371600" rtl="0" algn="l">
              <a:lnSpc>
                <a:spcPct val="100000"/>
              </a:lnSpc>
              <a:spcBef>
                <a:spcPts val="1200"/>
              </a:spcBef>
              <a:spcAft>
                <a:spcPts val="0"/>
              </a:spcAft>
              <a:buClr>
                <a:srgbClr val="717271"/>
              </a:buClr>
              <a:buSzPts val="1200"/>
              <a:buFont typeface="Corbel"/>
              <a:buChar char="●"/>
              <a:defRPr sz="1200">
                <a:solidFill>
                  <a:srgbClr val="717271"/>
                </a:solidFill>
                <a:latin typeface="Corbel"/>
                <a:ea typeface="Corbel"/>
                <a:cs typeface="Corbel"/>
                <a:sym typeface="Corbel"/>
              </a:defRPr>
            </a:lvl3pPr>
            <a:lvl4pPr indent="-304800" lvl="3" marL="1828800" rtl="0" algn="l">
              <a:lnSpc>
                <a:spcPct val="100000"/>
              </a:lnSpc>
              <a:spcBef>
                <a:spcPts val="1200"/>
              </a:spcBef>
              <a:spcAft>
                <a:spcPts val="0"/>
              </a:spcAft>
              <a:buClr>
                <a:srgbClr val="717271"/>
              </a:buClr>
              <a:buSzPts val="1200"/>
              <a:buFont typeface="Corbel"/>
              <a:buChar char="●"/>
              <a:defRPr sz="1200">
                <a:solidFill>
                  <a:srgbClr val="717271"/>
                </a:solidFill>
                <a:latin typeface="Corbel"/>
                <a:ea typeface="Corbel"/>
                <a:cs typeface="Corbel"/>
                <a:sym typeface="Corbel"/>
              </a:defRPr>
            </a:lvl4pPr>
            <a:lvl5pPr indent="-304800" lvl="4" marL="2286000" rtl="0" algn="l">
              <a:lnSpc>
                <a:spcPct val="100000"/>
              </a:lnSpc>
              <a:spcBef>
                <a:spcPts val="1200"/>
              </a:spcBef>
              <a:spcAft>
                <a:spcPts val="0"/>
              </a:spcAft>
              <a:buClr>
                <a:srgbClr val="717271"/>
              </a:buClr>
              <a:buSzPts val="1200"/>
              <a:buFont typeface="Corbel"/>
              <a:buChar char="○"/>
              <a:defRPr sz="1200">
                <a:solidFill>
                  <a:srgbClr val="717271"/>
                </a:solidFill>
                <a:latin typeface="Corbel"/>
                <a:ea typeface="Corbel"/>
                <a:cs typeface="Corbel"/>
                <a:sym typeface="Corbel"/>
              </a:defRPr>
            </a:lvl5pPr>
            <a:lvl6pPr indent="-304800" lvl="5" marL="2743200" rtl="0" algn="l">
              <a:lnSpc>
                <a:spcPct val="100000"/>
              </a:lnSpc>
              <a:spcBef>
                <a:spcPts val="1200"/>
              </a:spcBef>
              <a:spcAft>
                <a:spcPts val="0"/>
              </a:spcAft>
              <a:buClr>
                <a:srgbClr val="717271"/>
              </a:buClr>
              <a:buSzPts val="1200"/>
              <a:buFont typeface="Corbel"/>
              <a:buChar char="□"/>
              <a:defRPr sz="1200">
                <a:solidFill>
                  <a:srgbClr val="717271"/>
                </a:solidFill>
                <a:latin typeface="Corbel"/>
                <a:ea typeface="Corbel"/>
                <a:cs typeface="Corbel"/>
                <a:sym typeface="Corbel"/>
              </a:defRPr>
            </a:lvl6pPr>
            <a:lvl7pPr indent="-304800" lvl="6" marL="3200400" rtl="0" algn="l">
              <a:lnSpc>
                <a:spcPct val="100000"/>
              </a:lnSpc>
              <a:spcBef>
                <a:spcPts val="1200"/>
              </a:spcBef>
              <a:spcAft>
                <a:spcPts val="0"/>
              </a:spcAft>
              <a:buClr>
                <a:srgbClr val="717271"/>
              </a:buClr>
              <a:buSzPts val="1200"/>
              <a:buFont typeface="Corbel"/>
              <a:buChar char="●"/>
              <a:defRPr sz="1200">
                <a:solidFill>
                  <a:srgbClr val="717271"/>
                </a:solidFill>
                <a:latin typeface="Corbel"/>
                <a:ea typeface="Corbel"/>
                <a:cs typeface="Corbel"/>
                <a:sym typeface="Corbel"/>
              </a:defRPr>
            </a:lvl7pPr>
            <a:lvl8pPr indent="-304800" lvl="7" marL="3657600" rtl="0" algn="l">
              <a:lnSpc>
                <a:spcPct val="100000"/>
              </a:lnSpc>
              <a:spcBef>
                <a:spcPts val="1200"/>
              </a:spcBef>
              <a:spcAft>
                <a:spcPts val="0"/>
              </a:spcAft>
              <a:buClr>
                <a:srgbClr val="717271"/>
              </a:buClr>
              <a:buSzPts val="1200"/>
              <a:buFont typeface="Corbel"/>
              <a:buChar char="○"/>
              <a:defRPr sz="1200">
                <a:solidFill>
                  <a:srgbClr val="717271"/>
                </a:solidFill>
                <a:latin typeface="Corbel"/>
                <a:ea typeface="Corbel"/>
                <a:cs typeface="Corbel"/>
                <a:sym typeface="Corbel"/>
              </a:defRPr>
            </a:lvl8pPr>
            <a:lvl9pPr indent="-304800" lvl="8" marL="4114800" rtl="0" algn="l">
              <a:lnSpc>
                <a:spcPct val="100000"/>
              </a:lnSpc>
              <a:spcBef>
                <a:spcPts val="1200"/>
              </a:spcBef>
              <a:spcAft>
                <a:spcPts val="1200"/>
              </a:spcAft>
              <a:buClr>
                <a:srgbClr val="717271"/>
              </a:buClr>
              <a:buSzPts val="1200"/>
              <a:buFont typeface="Corbel"/>
              <a:buChar char="▪"/>
              <a:defRPr sz="1200">
                <a:solidFill>
                  <a:srgbClr val="717271"/>
                </a:solidFill>
                <a:latin typeface="Corbel"/>
                <a:ea typeface="Corbel"/>
                <a:cs typeface="Corbel"/>
                <a:sym typeface="Corbel"/>
              </a:defRPr>
            </a:lvl9pPr>
          </a:lstStyle>
          <a:p/>
        </p:txBody>
      </p:sp>
      <p:cxnSp>
        <p:nvCxnSpPr>
          <p:cNvPr id="228" name="Google Shape;228;p41"/>
          <p:cNvCxnSpPr/>
          <p:nvPr/>
        </p:nvCxnSpPr>
        <p:spPr>
          <a:xfrm>
            <a:off x="459917" y="682560"/>
            <a:ext cx="7887600" cy="0"/>
          </a:xfrm>
          <a:prstGeom prst="straightConnector1">
            <a:avLst/>
          </a:prstGeom>
          <a:noFill/>
          <a:ln cap="flat" cmpd="sng" w="9525">
            <a:solidFill>
              <a:srgbClr val="D8D8D8"/>
            </a:solidFill>
            <a:prstDash val="solid"/>
            <a:round/>
            <a:headEnd len="sm" w="sm" type="none"/>
            <a:tailEnd len="sm" w="sm" type="none"/>
          </a:ln>
        </p:spPr>
      </p:cxnSp>
      <p:pic>
        <p:nvPicPr>
          <p:cNvPr id="229" name="Google Shape;229;p41"/>
          <p:cNvPicPr preferRelativeResize="0"/>
          <p:nvPr/>
        </p:nvPicPr>
        <p:blipFill rotWithShape="1">
          <a:blip r:embed="rId2">
            <a:alphaModFix/>
          </a:blip>
          <a:srcRect b="0" l="0" r="0" t="0"/>
          <a:stretch/>
        </p:blipFill>
        <p:spPr>
          <a:xfrm>
            <a:off x="8371400" y="4870707"/>
            <a:ext cx="473017" cy="140786"/>
          </a:xfrm>
          <a:prstGeom prst="rect">
            <a:avLst/>
          </a:prstGeom>
          <a:noFill/>
          <a:ln>
            <a:noFill/>
          </a:ln>
        </p:spPr>
      </p:pic>
      <p:grpSp>
        <p:nvGrpSpPr>
          <p:cNvPr id="230" name="Google Shape;230;p41"/>
          <p:cNvGrpSpPr/>
          <p:nvPr/>
        </p:nvGrpSpPr>
        <p:grpSpPr>
          <a:xfrm>
            <a:off x="8426200" y="649282"/>
            <a:ext cx="308900" cy="66555"/>
            <a:chOff x="8426200" y="721425"/>
            <a:chExt cx="308900" cy="73950"/>
          </a:xfrm>
        </p:grpSpPr>
        <p:sp>
          <p:nvSpPr>
            <p:cNvPr id="231" name="Google Shape;231;p41"/>
            <p:cNvSpPr/>
            <p:nvPr/>
          </p:nvSpPr>
          <p:spPr>
            <a:xfrm>
              <a:off x="8426300" y="721425"/>
              <a:ext cx="73800" cy="15000"/>
            </a:xfrm>
            <a:prstGeom prst="rect">
              <a:avLst/>
            </a:prstGeom>
            <a:solidFill>
              <a:srgbClr val="00B3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41"/>
            <p:cNvSpPr/>
            <p:nvPr/>
          </p:nvSpPr>
          <p:spPr>
            <a:xfrm>
              <a:off x="8426300" y="780325"/>
              <a:ext cx="73800" cy="15000"/>
            </a:xfrm>
            <a:prstGeom prst="rect">
              <a:avLst/>
            </a:prstGeom>
            <a:solidFill>
              <a:srgbClr val="00B3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41"/>
            <p:cNvSpPr/>
            <p:nvPr/>
          </p:nvSpPr>
          <p:spPr>
            <a:xfrm>
              <a:off x="8426200" y="750675"/>
              <a:ext cx="73800" cy="15000"/>
            </a:xfrm>
            <a:prstGeom prst="rect">
              <a:avLst/>
            </a:prstGeom>
            <a:solidFill>
              <a:srgbClr val="00B3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41"/>
            <p:cNvSpPr/>
            <p:nvPr/>
          </p:nvSpPr>
          <p:spPr>
            <a:xfrm rot="5400000">
              <a:off x="8572888" y="750925"/>
              <a:ext cx="73800" cy="15000"/>
            </a:xfrm>
            <a:prstGeom prst="rect">
              <a:avLst/>
            </a:prstGeom>
            <a:solidFill>
              <a:srgbClr val="00B3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41"/>
            <p:cNvSpPr/>
            <p:nvPr/>
          </p:nvSpPr>
          <p:spPr>
            <a:xfrm rot="5400000">
              <a:off x="8513988" y="750925"/>
              <a:ext cx="73800" cy="15000"/>
            </a:xfrm>
            <a:prstGeom prst="rect">
              <a:avLst/>
            </a:prstGeom>
            <a:solidFill>
              <a:srgbClr val="00B3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41"/>
            <p:cNvSpPr/>
            <p:nvPr/>
          </p:nvSpPr>
          <p:spPr>
            <a:xfrm rot="5400000">
              <a:off x="8543638" y="750825"/>
              <a:ext cx="73800" cy="15000"/>
            </a:xfrm>
            <a:prstGeom prst="rect">
              <a:avLst/>
            </a:prstGeom>
            <a:solidFill>
              <a:srgbClr val="00B3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41"/>
            <p:cNvSpPr/>
            <p:nvPr/>
          </p:nvSpPr>
          <p:spPr>
            <a:xfrm>
              <a:off x="8661300" y="721475"/>
              <a:ext cx="73800" cy="15000"/>
            </a:xfrm>
            <a:prstGeom prst="rect">
              <a:avLst/>
            </a:prstGeom>
            <a:solidFill>
              <a:srgbClr val="00B3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41"/>
            <p:cNvSpPr/>
            <p:nvPr/>
          </p:nvSpPr>
          <p:spPr>
            <a:xfrm>
              <a:off x="8661300" y="780375"/>
              <a:ext cx="73800" cy="15000"/>
            </a:xfrm>
            <a:prstGeom prst="rect">
              <a:avLst/>
            </a:prstGeom>
            <a:solidFill>
              <a:srgbClr val="00B3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41"/>
            <p:cNvSpPr/>
            <p:nvPr/>
          </p:nvSpPr>
          <p:spPr>
            <a:xfrm>
              <a:off x="8661200" y="750725"/>
              <a:ext cx="73800" cy="15000"/>
            </a:xfrm>
            <a:prstGeom prst="rect">
              <a:avLst/>
            </a:prstGeom>
            <a:solidFill>
              <a:srgbClr val="00B3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0" name="Shape 240"/>
        <p:cNvGrpSpPr/>
        <p:nvPr/>
      </p:nvGrpSpPr>
      <p:grpSpPr>
        <a:xfrm>
          <a:off x="0" y="0"/>
          <a:ext cx="0" cy="0"/>
          <a:chOff x="0" y="0"/>
          <a:chExt cx="0" cy="0"/>
        </a:xfrm>
      </p:grpSpPr>
      <p:sp>
        <p:nvSpPr>
          <p:cNvPr id="241" name="Google Shape;241;p4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2" name="Google Shape;242;p4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3" name="Google Shape;243;p4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orbel"/>
                <a:ea typeface="Corbel"/>
                <a:cs typeface="Corbel"/>
                <a:sym typeface="Corbe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orbel"/>
                <a:ea typeface="Corbel"/>
                <a:cs typeface="Corbel"/>
                <a:sym typeface="Corbe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orbel"/>
                <a:ea typeface="Corbel"/>
                <a:cs typeface="Corbel"/>
                <a:sym typeface="Corbe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orbel"/>
                <a:ea typeface="Corbel"/>
                <a:cs typeface="Corbel"/>
                <a:sym typeface="Corbe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orbel"/>
                <a:ea typeface="Corbel"/>
                <a:cs typeface="Corbel"/>
                <a:sym typeface="Corbe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orbel"/>
                <a:ea typeface="Corbel"/>
                <a:cs typeface="Corbel"/>
                <a:sym typeface="Corbe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orbel"/>
                <a:ea typeface="Corbel"/>
                <a:cs typeface="Corbel"/>
                <a:sym typeface="Corbe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orbel"/>
                <a:ea typeface="Corbel"/>
                <a:cs typeface="Corbel"/>
                <a:sym typeface="Corbe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244" name="Shape 24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3.xml"/><Relationship Id="rId22" Type="http://schemas.openxmlformats.org/officeDocument/2006/relationships/slideLayout" Target="../slideLayouts/slideLayout35.xml"/><Relationship Id="rId21" Type="http://schemas.openxmlformats.org/officeDocument/2006/relationships/slideLayout" Target="../slideLayouts/slideLayout34.xml"/><Relationship Id="rId24" Type="http://schemas.openxmlformats.org/officeDocument/2006/relationships/slideLayout" Target="../slideLayouts/slideLayout37.xml"/><Relationship Id="rId23" Type="http://schemas.openxmlformats.org/officeDocument/2006/relationships/slideLayout" Target="../slideLayouts/slideLayout36.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26" Type="http://schemas.openxmlformats.org/officeDocument/2006/relationships/slideLayout" Target="../slideLayouts/slideLayout39.xml"/><Relationship Id="rId25" Type="http://schemas.openxmlformats.org/officeDocument/2006/relationships/slideLayout" Target="../slideLayouts/slideLayout38.xml"/><Relationship Id="rId28" Type="http://schemas.openxmlformats.org/officeDocument/2006/relationships/slideLayout" Target="../slideLayouts/slideLayout41.xml"/><Relationship Id="rId27" Type="http://schemas.openxmlformats.org/officeDocument/2006/relationships/slideLayout" Target="../slideLayouts/slideLayout40.xml"/><Relationship Id="rId5" Type="http://schemas.openxmlformats.org/officeDocument/2006/relationships/slideLayout" Target="../slideLayouts/slideLayout18.xml"/><Relationship Id="rId6" Type="http://schemas.openxmlformats.org/officeDocument/2006/relationships/slideLayout" Target="../slideLayouts/slideLayout19.xml"/><Relationship Id="rId29" Type="http://schemas.openxmlformats.org/officeDocument/2006/relationships/theme" Target="../theme/theme1.xml"/><Relationship Id="rId7" Type="http://schemas.openxmlformats.org/officeDocument/2006/relationships/slideLayout" Target="../slideLayouts/slideLayout20.xml"/><Relationship Id="rId8" Type="http://schemas.openxmlformats.org/officeDocument/2006/relationships/slideLayout" Target="../slideLayouts/slideLayout21.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5" Type="http://schemas.openxmlformats.org/officeDocument/2006/relationships/slideLayout" Target="../slideLayouts/slideLayout28.xml"/><Relationship Id="rId14" Type="http://schemas.openxmlformats.org/officeDocument/2006/relationships/slideLayout" Target="../slideLayouts/slideLayout27.xml"/><Relationship Id="rId17" Type="http://schemas.openxmlformats.org/officeDocument/2006/relationships/slideLayout" Target="../slideLayouts/slideLayout30.xml"/><Relationship Id="rId16" Type="http://schemas.openxmlformats.org/officeDocument/2006/relationships/slideLayout" Target="../slideLayouts/slideLayout29.xml"/><Relationship Id="rId19" Type="http://schemas.openxmlformats.org/officeDocument/2006/relationships/slideLayout" Target="../slideLayouts/slideLayout32.xml"/><Relationship Id="rId1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8" name="Shape 58"/>
        <p:cNvGrpSpPr/>
        <p:nvPr/>
      </p:nvGrpSpPr>
      <p:grpSpPr>
        <a:xfrm>
          <a:off x="0" y="0"/>
          <a:ext cx="0" cy="0"/>
          <a:chOff x="0" y="0"/>
          <a:chExt cx="0" cy="0"/>
        </a:xfrm>
      </p:grpSpPr>
      <p:sp>
        <p:nvSpPr>
          <p:cNvPr id="59" name="Google Shape;59;p15"/>
          <p:cNvSpPr txBox="1"/>
          <p:nvPr>
            <p:ph idx="1" type="body"/>
          </p:nvPr>
        </p:nvSpPr>
        <p:spPr>
          <a:xfrm>
            <a:off x="3063275" y="711400"/>
            <a:ext cx="3075900" cy="3706200"/>
          </a:xfrm>
          <a:prstGeom prst="rect">
            <a:avLst/>
          </a:prstGeom>
          <a:noFill/>
          <a:ln>
            <a:noFill/>
          </a:ln>
        </p:spPr>
        <p:txBody>
          <a:bodyPr anchorCtr="0" anchor="t" bIns="91425" lIns="0" spcFirstLastPara="1" rIns="91425" wrap="square" tIns="0">
            <a:normAutofit/>
          </a:bodyPr>
          <a:lstStyle>
            <a:lvl1pPr indent="-298450" lvl="0" marL="457200" marR="0" rtl="0" algn="l">
              <a:lnSpc>
                <a:spcPct val="100000"/>
              </a:lnSpc>
              <a:spcBef>
                <a:spcPts val="0"/>
              </a:spcBef>
              <a:spcAft>
                <a:spcPts val="0"/>
              </a:spcAft>
              <a:buClr>
                <a:schemeClr val="dk1"/>
              </a:buClr>
              <a:buSzPts val="1100"/>
              <a:buFont typeface="Corbel"/>
              <a:buChar char="●"/>
              <a:defRPr b="0" i="0" sz="1100" u="none" cap="none" strike="noStrike">
                <a:solidFill>
                  <a:schemeClr val="dk1"/>
                </a:solidFill>
                <a:latin typeface="Corbel"/>
                <a:ea typeface="Corbel"/>
                <a:cs typeface="Corbel"/>
                <a:sym typeface="Corbel"/>
              </a:defRPr>
            </a:lvl1pPr>
            <a:lvl2pPr indent="-292100" lvl="1" marL="914400" marR="0" rtl="0" algn="l">
              <a:lnSpc>
                <a:spcPct val="100000"/>
              </a:lnSpc>
              <a:spcBef>
                <a:spcPts val="0"/>
              </a:spcBef>
              <a:spcAft>
                <a:spcPts val="0"/>
              </a:spcAft>
              <a:buClr>
                <a:schemeClr val="dk1"/>
              </a:buClr>
              <a:buSzPts val="1000"/>
              <a:buFont typeface="Corbel"/>
              <a:buChar char="○"/>
              <a:defRPr b="0" i="0" sz="1000" u="none" cap="none" strike="noStrike">
                <a:solidFill>
                  <a:schemeClr val="dk1"/>
                </a:solidFill>
                <a:latin typeface="Corbel"/>
                <a:ea typeface="Corbel"/>
                <a:cs typeface="Corbel"/>
                <a:sym typeface="Corbel"/>
              </a:defRPr>
            </a:lvl2pPr>
            <a:lvl3pPr indent="-285750" lvl="2" marL="1371600" marR="0" rtl="0" algn="l">
              <a:lnSpc>
                <a:spcPct val="100000"/>
              </a:lnSpc>
              <a:spcBef>
                <a:spcPts val="0"/>
              </a:spcBef>
              <a:spcAft>
                <a:spcPts val="0"/>
              </a:spcAft>
              <a:buClr>
                <a:schemeClr val="dk1"/>
              </a:buClr>
              <a:buSzPts val="900"/>
              <a:buFont typeface="Corbel"/>
              <a:buChar char="▪"/>
              <a:defRPr b="0" i="0" sz="900" u="none" cap="none" strike="noStrike">
                <a:solidFill>
                  <a:schemeClr val="dk1"/>
                </a:solidFill>
                <a:latin typeface="Corbel"/>
                <a:ea typeface="Corbel"/>
                <a:cs typeface="Corbel"/>
                <a:sym typeface="Corbel"/>
              </a:defRPr>
            </a:lvl3pPr>
            <a:lvl4pPr indent="-279400" lvl="3" marL="1828800" marR="0" rtl="0" algn="l">
              <a:lnSpc>
                <a:spcPct val="100000"/>
              </a:lnSpc>
              <a:spcBef>
                <a:spcPts val="0"/>
              </a:spcBef>
              <a:spcAft>
                <a:spcPts val="0"/>
              </a:spcAft>
              <a:buClr>
                <a:schemeClr val="dk1"/>
              </a:buClr>
              <a:buSzPts val="800"/>
              <a:buFont typeface="Corbel"/>
              <a:buChar char="●"/>
              <a:defRPr b="0" i="0" sz="800" u="none" cap="none" strike="noStrike">
                <a:solidFill>
                  <a:schemeClr val="dk1"/>
                </a:solidFill>
                <a:latin typeface="Corbel"/>
                <a:ea typeface="Corbel"/>
                <a:cs typeface="Corbel"/>
                <a:sym typeface="Corbel"/>
              </a:defRPr>
            </a:lvl4pPr>
            <a:lvl5pPr indent="-273050" lvl="4" marL="2286000" marR="0" rtl="0" algn="l">
              <a:lnSpc>
                <a:spcPct val="100000"/>
              </a:lnSpc>
              <a:spcBef>
                <a:spcPts val="0"/>
              </a:spcBef>
              <a:spcAft>
                <a:spcPts val="0"/>
              </a:spcAft>
              <a:buClr>
                <a:schemeClr val="dk1"/>
              </a:buClr>
              <a:buSzPts val="700"/>
              <a:buFont typeface="Corbel"/>
              <a:buChar char="○"/>
              <a:defRPr b="0" i="0" sz="700" u="none" cap="none" strike="noStrike">
                <a:solidFill>
                  <a:schemeClr val="dk1"/>
                </a:solidFill>
                <a:latin typeface="Corbel"/>
                <a:ea typeface="Corbel"/>
                <a:cs typeface="Corbel"/>
                <a:sym typeface="Corbel"/>
              </a:defRPr>
            </a:lvl5pPr>
            <a:lvl6pPr indent="-266700" lvl="5" marL="2743200" marR="0" rtl="0" algn="l">
              <a:lnSpc>
                <a:spcPct val="100000"/>
              </a:lnSpc>
              <a:spcBef>
                <a:spcPts val="0"/>
              </a:spcBef>
              <a:spcAft>
                <a:spcPts val="0"/>
              </a:spcAft>
              <a:buClr>
                <a:schemeClr val="dk1"/>
              </a:buClr>
              <a:buSzPts val="600"/>
              <a:buFont typeface="Corbel"/>
              <a:buChar char="▪"/>
              <a:defRPr b="0" i="0" sz="600" u="none" cap="none" strike="noStrike">
                <a:solidFill>
                  <a:schemeClr val="dk1"/>
                </a:solidFill>
                <a:latin typeface="Corbel"/>
                <a:ea typeface="Corbel"/>
                <a:cs typeface="Corbel"/>
                <a:sym typeface="Corbel"/>
              </a:defRPr>
            </a:lvl6pPr>
            <a:lvl7pPr indent="-266700" lvl="6" marL="3200400" marR="0" rtl="0" algn="l">
              <a:lnSpc>
                <a:spcPct val="100000"/>
              </a:lnSpc>
              <a:spcBef>
                <a:spcPts val="0"/>
              </a:spcBef>
              <a:spcAft>
                <a:spcPts val="0"/>
              </a:spcAft>
              <a:buClr>
                <a:schemeClr val="dk1"/>
              </a:buClr>
              <a:buSzPts val="600"/>
              <a:buFont typeface="Corbel"/>
              <a:buChar char="●"/>
              <a:defRPr b="0" i="0" sz="600" u="none" cap="none" strike="noStrike">
                <a:solidFill>
                  <a:schemeClr val="dk1"/>
                </a:solidFill>
                <a:latin typeface="Corbel"/>
                <a:ea typeface="Corbel"/>
                <a:cs typeface="Corbel"/>
                <a:sym typeface="Corbel"/>
              </a:defRPr>
            </a:lvl7pPr>
            <a:lvl8pPr indent="-266700" lvl="7" marL="3657600" marR="0" rtl="0" algn="l">
              <a:lnSpc>
                <a:spcPct val="100000"/>
              </a:lnSpc>
              <a:spcBef>
                <a:spcPts val="0"/>
              </a:spcBef>
              <a:spcAft>
                <a:spcPts val="0"/>
              </a:spcAft>
              <a:buClr>
                <a:schemeClr val="dk1"/>
              </a:buClr>
              <a:buSzPts val="600"/>
              <a:buFont typeface="Corbel"/>
              <a:buChar char="○"/>
              <a:defRPr b="0" i="0" sz="600" u="none" cap="none" strike="noStrike">
                <a:solidFill>
                  <a:schemeClr val="dk1"/>
                </a:solidFill>
                <a:latin typeface="Corbel"/>
                <a:ea typeface="Corbel"/>
                <a:cs typeface="Corbel"/>
                <a:sym typeface="Corbel"/>
              </a:defRPr>
            </a:lvl8pPr>
            <a:lvl9pPr indent="-266700" lvl="8" marL="4114800" marR="0" rtl="0" algn="l">
              <a:lnSpc>
                <a:spcPct val="100000"/>
              </a:lnSpc>
              <a:spcBef>
                <a:spcPts val="0"/>
              </a:spcBef>
              <a:spcAft>
                <a:spcPts val="0"/>
              </a:spcAft>
              <a:buClr>
                <a:schemeClr val="dk1"/>
              </a:buClr>
              <a:buSzPts val="600"/>
              <a:buFont typeface="Corbel"/>
              <a:buChar char="▪"/>
              <a:defRPr b="0" i="0" sz="600" u="none" cap="none" strike="noStrike">
                <a:solidFill>
                  <a:schemeClr val="dk1"/>
                </a:solidFill>
                <a:latin typeface="Corbel"/>
                <a:ea typeface="Corbel"/>
                <a:cs typeface="Corbel"/>
                <a:sym typeface="Corbel"/>
              </a:defRPr>
            </a:lvl9pPr>
          </a:lstStyle>
          <a:p/>
        </p:txBody>
      </p:sp>
      <p:sp>
        <p:nvSpPr>
          <p:cNvPr id="60" name="Google Shape;60;p15"/>
          <p:cNvSpPr txBox="1"/>
          <p:nvPr>
            <p:ph idx="12" type="sldNum"/>
          </p:nvPr>
        </p:nvSpPr>
        <p:spPr>
          <a:xfrm>
            <a:off x="7886300" y="4663225"/>
            <a:ext cx="1062600" cy="393600"/>
          </a:xfrm>
          <a:prstGeom prst="rect">
            <a:avLst/>
          </a:prstGeom>
          <a:noFill/>
          <a:ln>
            <a:noFill/>
          </a:ln>
        </p:spPr>
        <p:txBody>
          <a:bodyPr anchorCtr="0" anchor="ctr" bIns="91425" lIns="91425" spcFirstLastPara="1" rIns="0" wrap="square" tIns="91425">
            <a:norm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orbel"/>
                <a:ea typeface="Corbel"/>
                <a:cs typeface="Corbel"/>
                <a:sym typeface="Corbe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orbel"/>
                <a:ea typeface="Corbel"/>
                <a:cs typeface="Corbel"/>
                <a:sym typeface="Corbe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orbel"/>
                <a:ea typeface="Corbel"/>
                <a:cs typeface="Corbel"/>
                <a:sym typeface="Corbe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orbel"/>
                <a:ea typeface="Corbel"/>
                <a:cs typeface="Corbel"/>
                <a:sym typeface="Corbe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orbel"/>
                <a:ea typeface="Corbel"/>
                <a:cs typeface="Corbel"/>
                <a:sym typeface="Corbe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orbel"/>
                <a:ea typeface="Corbel"/>
                <a:cs typeface="Corbel"/>
                <a:sym typeface="Corbe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orbel"/>
                <a:ea typeface="Corbel"/>
                <a:cs typeface="Corbel"/>
                <a:sym typeface="Corbe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orbel"/>
                <a:ea typeface="Corbel"/>
                <a:cs typeface="Corbel"/>
                <a:sym typeface="Corbe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orbel"/>
                <a:ea typeface="Corbel"/>
                <a:cs typeface="Corbel"/>
                <a:sym typeface="Corbel"/>
              </a:defRPr>
            </a:lvl9pPr>
          </a:lstStyle>
          <a:p>
            <a:pPr indent="0" lvl="0" marL="0" rtl="0" algn="r">
              <a:spcBef>
                <a:spcPts val="0"/>
              </a:spcBef>
              <a:spcAft>
                <a:spcPts val="0"/>
              </a:spcAft>
              <a:buNone/>
            </a:pPr>
            <a:r>
              <a:rPr lang="en"/>
              <a:t>#</a:t>
            </a:r>
            <a:endParaRPr/>
          </a:p>
        </p:txBody>
      </p:sp>
      <p:sp>
        <p:nvSpPr>
          <p:cNvPr id="61" name="Google Shape;61;p15"/>
          <p:cNvSpPr txBox="1"/>
          <p:nvPr>
            <p:ph type="title"/>
          </p:nvPr>
        </p:nvSpPr>
        <p:spPr>
          <a:xfrm>
            <a:off x="209550" y="711400"/>
            <a:ext cx="2099100" cy="2231400"/>
          </a:xfrm>
          <a:prstGeom prst="rect">
            <a:avLst/>
          </a:prstGeom>
          <a:noFill/>
          <a:ln>
            <a:noFill/>
          </a:ln>
        </p:spPr>
        <p:txBody>
          <a:bodyPr anchorCtr="0" anchor="t" bIns="91425" lIns="0" spcFirstLastPara="1" rIns="91425" wrap="square" tIns="0">
            <a:noAutofit/>
          </a:bodyPr>
          <a:lstStyle>
            <a:lvl1pPr lvl="0" marR="0" rtl="0" algn="l">
              <a:lnSpc>
                <a:spcPct val="100000"/>
              </a:lnSpc>
              <a:spcBef>
                <a:spcPts val="0"/>
              </a:spcBef>
              <a:spcAft>
                <a:spcPts val="0"/>
              </a:spcAft>
              <a:buClr>
                <a:schemeClr val="dk1"/>
              </a:buClr>
              <a:buSzPts val="2000"/>
              <a:buFont typeface="Corbel"/>
              <a:buNone/>
              <a:defRPr b="0" i="0" sz="2000" u="none" cap="none" strike="noStrike">
                <a:solidFill>
                  <a:schemeClr val="dk1"/>
                </a:solidFill>
                <a:latin typeface="Corbel"/>
                <a:ea typeface="Corbel"/>
                <a:cs typeface="Corbel"/>
                <a:sym typeface="Corbel"/>
              </a:defRPr>
            </a:lvl1pPr>
            <a:lvl2pPr lvl="1" marR="0" rtl="0" algn="l">
              <a:lnSpc>
                <a:spcPct val="100000"/>
              </a:lnSpc>
              <a:spcBef>
                <a:spcPts val="0"/>
              </a:spcBef>
              <a:spcAft>
                <a:spcPts val="0"/>
              </a:spcAft>
              <a:buClr>
                <a:schemeClr val="dk1"/>
              </a:buClr>
              <a:buSzPts val="2000"/>
              <a:buFont typeface="Corbel"/>
              <a:buNone/>
              <a:defRPr b="1" i="0" sz="20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Clr>
                <a:schemeClr val="dk1"/>
              </a:buClr>
              <a:buSzPts val="2000"/>
              <a:buFont typeface="Corbel"/>
              <a:buNone/>
              <a:defRPr b="1" i="0" sz="20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Clr>
                <a:schemeClr val="dk1"/>
              </a:buClr>
              <a:buSzPts val="2000"/>
              <a:buFont typeface="Corbel"/>
              <a:buNone/>
              <a:defRPr b="1" i="0" sz="20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Clr>
                <a:schemeClr val="dk1"/>
              </a:buClr>
              <a:buSzPts val="2000"/>
              <a:buFont typeface="Corbel"/>
              <a:buNone/>
              <a:defRPr b="1" i="0" sz="20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Clr>
                <a:schemeClr val="dk1"/>
              </a:buClr>
              <a:buSzPts val="2000"/>
              <a:buFont typeface="Corbel"/>
              <a:buNone/>
              <a:defRPr b="1" i="0" sz="20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Clr>
                <a:schemeClr val="dk1"/>
              </a:buClr>
              <a:buSzPts val="2000"/>
              <a:buFont typeface="Corbel"/>
              <a:buNone/>
              <a:defRPr b="1" i="0" sz="20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Clr>
                <a:schemeClr val="dk1"/>
              </a:buClr>
              <a:buSzPts val="2000"/>
              <a:buFont typeface="Corbel"/>
              <a:buNone/>
              <a:defRPr b="1" i="0" sz="20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Clr>
                <a:schemeClr val="dk1"/>
              </a:buClr>
              <a:buSzPts val="2000"/>
              <a:buFont typeface="Corbel"/>
              <a:buNone/>
              <a:defRPr b="1" i="0" sz="2000" u="none" cap="none" strike="noStrike">
                <a:solidFill>
                  <a:schemeClr val="dk1"/>
                </a:solidFill>
                <a:latin typeface="Corbel"/>
                <a:ea typeface="Corbel"/>
                <a:cs typeface="Corbel"/>
                <a:sym typeface="Corbel"/>
              </a:defRPr>
            </a:lvl9pPr>
          </a:lstStyle>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43.png"/><Relationship Id="rId4" Type="http://schemas.openxmlformats.org/officeDocument/2006/relationships/image" Target="../media/image42.png"/><Relationship Id="rId5" Type="http://schemas.openxmlformats.org/officeDocument/2006/relationships/image" Target="../media/image40.png"/><Relationship Id="rId6"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44.png"/><Relationship Id="rId4" Type="http://schemas.openxmlformats.org/officeDocument/2006/relationships/image" Target="../media/image53.png"/><Relationship Id="rId5"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5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hyperlink" Target="http://www.youtube.com/watch?v=6JKqDPmddmQ" TargetMode="External"/><Relationship Id="rId4" Type="http://schemas.openxmlformats.org/officeDocument/2006/relationships/image" Target="../media/image4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4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8" name="Shape 248"/>
        <p:cNvGrpSpPr/>
        <p:nvPr/>
      </p:nvGrpSpPr>
      <p:grpSpPr>
        <a:xfrm>
          <a:off x="0" y="0"/>
          <a:ext cx="0" cy="0"/>
          <a:chOff x="0" y="0"/>
          <a:chExt cx="0" cy="0"/>
        </a:xfrm>
      </p:grpSpPr>
      <p:sp>
        <p:nvSpPr>
          <p:cNvPr id="249" name="Google Shape;249;p44"/>
          <p:cNvSpPr txBox="1"/>
          <p:nvPr>
            <p:ph type="title"/>
          </p:nvPr>
        </p:nvSpPr>
        <p:spPr>
          <a:xfrm>
            <a:off x="209550" y="3361950"/>
            <a:ext cx="7439100" cy="1285500"/>
          </a:xfrm>
          <a:prstGeom prst="rect">
            <a:avLst/>
          </a:prstGeom>
          <a:noFill/>
          <a:ln>
            <a:noFill/>
          </a:ln>
        </p:spPr>
        <p:txBody>
          <a:bodyPr anchorCtr="0" anchor="t" bIns="0" lIns="91425" spcFirstLastPara="1" rIns="0" wrap="square" tIns="91425">
            <a:noAutofit/>
          </a:bodyPr>
          <a:lstStyle/>
          <a:p>
            <a:pPr indent="0" lvl="0" marL="0" rtl="0" algn="l">
              <a:lnSpc>
                <a:spcPct val="90000"/>
              </a:lnSpc>
              <a:spcBef>
                <a:spcPts val="0"/>
              </a:spcBef>
              <a:spcAft>
                <a:spcPts val="0"/>
              </a:spcAft>
              <a:buSzPts val="3200"/>
              <a:buNone/>
            </a:pPr>
            <a:r>
              <a:rPr lang="en"/>
              <a:t>HornerosBot</a:t>
            </a:r>
            <a:endParaRPr b="1" sz="3200">
              <a:solidFill>
                <a:schemeClr val="lt1"/>
              </a:solidFill>
            </a:endParaRPr>
          </a:p>
          <a:p>
            <a:pPr indent="0" lvl="0" marL="0" rtl="0" algn="l">
              <a:lnSpc>
                <a:spcPct val="90000"/>
              </a:lnSpc>
              <a:spcBef>
                <a:spcPts val="0"/>
              </a:spcBef>
              <a:spcAft>
                <a:spcPts val="0"/>
              </a:spcAft>
              <a:buSzPts val="3200"/>
              <a:buNone/>
            </a:pPr>
            <a:r>
              <a:t/>
            </a:r>
            <a:endParaRPr sz="1800"/>
          </a:p>
          <a:p>
            <a:pPr indent="0" lvl="0" marL="0" rtl="0" algn="l">
              <a:lnSpc>
                <a:spcPct val="90000"/>
              </a:lnSpc>
              <a:spcBef>
                <a:spcPts val="0"/>
              </a:spcBef>
              <a:spcAft>
                <a:spcPts val="0"/>
              </a:spcAft>
              <a:buSzPts val="3200"/>
              <a:buNone/>
            </a:pPr>
            <a:r>
              <a:rPr lang="en" sz="1500"/>
              <a:t>Chatbot with natural language understanding using Dialogflow and Firebase</a:t>
            </a:r>
            <a:endParaRPr sz="1500">
              <a:solidFill>
                <a:schemeClr val="lt1"/>
              </a:solidFill>
            </a:endParaRPr>
          </a:p>
          <a:p>
            <a:pPr indent="0" lvl="0" marL="0" rtl="0" algn="l">
              <a:lnSpc>
                <a:spcPct val="85000"/>
              </a:lnSpc>
              <a:spcBef>
                <a:spcPts val="0"/>
              </a:spcBef>
              <a:spcAft>
                <a:spcPts val="0"/>
              </a:spcAft>
              <a:buSzPts val="3200"/>
              <a:buNone/>
            </a:pPr>
            <a:r>
              <a:t/>
            </a:r>
            <a:endParaRPr b="1" sz="700">
              <a:solidFill>
                <a:schemeClr val="lt1"/>
              </a:solidFill>
            </a:endParaRPr>
          </a:p>
          <a:p>
            <a:pPr indent="0" lvl="0" marL="0" rtl="0" algn="l">
              <a:lnSpc>
                <a:spcPct val="100000"/>
              </a:lnSpc>
              <a:spcBef>
                <a:spcPts val="0"/>
              </a:spcBef>
              <a:spcAft>
                <a:spcPts val="0"/>
              </a:spcAft>
              <a:buSzPts val="3200"/>
              <a:buNone/>
            </a:pPr>
            <a:r>
              <a:t/>
            </a:r>
            <a:endParaRPr b="1" sz="32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5"/>
          <p:cNvSpPr txBox="1"/>
          <p:nvPr>
            <p:ph type="title"/>
          </p:nvPr>
        </p:nvSpPr>
        <p:spPr>
          <a:xfrm>
            <a:off x="212175" y="215275"/>
            <a:ext cx="3737400" cy="52020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100"/>
              <a:t>Agenda</a:t>
            </a:r>
            <a:endParaRPr sz="2100"/>
          </a:p>
        </p:txBody>
      </p:sp>
      <p:sp>
        <p:nvSpPr>
          <p:cNvPr id="255" name="Google Shape;255;p45"/>
          <p:cNvSpPr txBox="1"/>
          <p:nvPr>
            <p:ph idx="1" type="body"/>
          </p:nvPr>
        </p:nvSpPr>
        <p:spPr>
          <a:xfrm>
            <a:off x="212175" y="1029950"/>
            <a:ext cx="3850800" cy="1541700"/>
          </a:xfrm>
          <a:prstGeom prst="rect">
            <a:avLst/>
          </a:prstGeom>
          <a:noFill/>
          <a:ln>
            <a:noFill/>
          </a:ln>
        </p:spPr>
        <p:txBody>
          <a:bodyPr anchorCtr="0" anchor="t" bIns="0" lIns="91425" spcFirstLastPara="1" rIns="0" wrap="square" tIns="91425">
            <a:noAutofit/>
          </a:bodyPr>
          <a:lstStyle/>
          <a:p>
            <a:pPr indent="-342900" lvl="0" marL="457200" rtl="0" algn="l">
              <a:lnSpc>
                <a:spcPct val="105555"/>
              </a:lnSpc>
              <a:spcBef>
                <a:spcPts val="0"/>
              </a:spcBef>
              <a:spcAft>
                <a:spcPts val="0"/>
              </a:spcAft>
              <a:buSzPts val="1800"/>
              <a:buChar char="●"/>
            </a:pPr>
            <a:r>
              <a:rPr lang="en" sz="1800"/>
              <a:t>Problem Statement</a:t>
            </a:r>
            <a:endParaRPr sz="1800"/>
          </a:p>
          <a:p>
            <a:pPr indent="-342900" lvl="0" marL="457200" rtl="0" algn="l">
              <a:lnSpc>
                <a:spcPct val="105555"/>
              </a:lnSpc>
              <a:spcBef>
                <a:spcPts val="0"/>
              </a:spcBef>
              <a:spcAft>
                <a:spcPts val="0"/>
              </a:spcAft>
              <a:buSzPts val="1800"/>
              <a:buChar char="●"/>
            </a:pPr>
            <a:r>
              <a:rPr lang="en" sz="1800"/>
              <a:t>Solution</a:t>
            </a:r>
            <a:endParaRPr sz="1800"/>
          </a:p>
          <a:p>
            <a:pPr indent="-342900" lvl="0" marL="457200" rtl="0" algn="l">
              <a:lnSpc>
                <a:spcPct val="105555"/>
              </a:lnSpc>
              <a:spcBef>
                <a:spcPts val="0"/>
              </a:spcBef>
              <a:spcAft>
                <a:spcPts val="0"/>
              </a:spcAft>
              <a:buSzPts val="1800"/>
              <a:buChar char="●"/>
            </a:pPr>
            <a:r>
              <a:rPr lang="en" sz="1800"/>
              <a:t>Architecture</a:t>
            </a:r>
            <a:r>
              <a:rPr lang="en" sz="1800"/>
              <a:t>/Demo</a:t>
            </a:r>
            <a:endParaRPr sz="1800"/>
          </a:p>
          <a:p>
            <a:pPr indent="-342900" lvl="0" marL="457200" rtl="0" algn="l">
              <a:lnSpc>
                <a:spcPct val="105555"/>
              </a:lnSpc>
              <a:spcBef>
                <a:spcPts val="0"/>
              </a:spcBef>
              <a:spcAft>
                <a:spcPts val="0"/>
              </a:spcAft>
              <a:buSzPts val="1800"/>
              <a:buChar char="●"/>
            </a:pPr>
            <a:r>
              <a:rPr lang="en" sz="1800"/>
              <a:t>Feasibility</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6"/>
          <p:cNvSpPr txBox="1"/>
          <p:nvPr>
            <p:ph type="title"/>
          </p:nvPr>
        </p:nvSpPr>
        <p:spPr>
          <a:xfrm>
            <a:off x="212175" y="1738800"/>
            <a:ext cx="4012500" cy="99840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SzPts val="3000"/>
              <a:buNone/>
            </a:pPr>
            <a:r>
              <a:rPr lang="en"/>
              <a:t>About us</a:t>
            </a:r>
            <a:endParaRPr/>
          </a:p>
        </p:txBody>
      </p:sp>
      <p:sp>
        <p:nvSpPr>
          <p:cNvPr id="261" name="Google Shape;261;p46"/>
          <p:cNvSpPr/>
          <p:nvPr>
            <p:ph idx="2" type="pic"/>
          </p:nvPr>
        </p:nvSpPr>
        <p:spPr>
          <a:xfrm>
            <a:off x="4544650" y="-8975"/>
            <a:ext cx="4610700" cy="5182500"/>
          </a:xfrm>
          <a:prstGeom prst="rect">
            <a:avLst/>
          </a:prstGeom>
          <a:noFill/>
          <a:ln>
            <a:noFill/>
          </a:ln>
        </p:spPr>
      </p:sp>
      <p:sp>
        <p:nvSpPr>
          <p:cNvPr id="262" name="Google Shape;262;p46"/>
          <p:cNvSpPr/>
          <p:nvPr/>
        </p:nvSpPr>
        <p:spPr>
          <a:xfrm>
            <a:off x="4535725" y="0"/>
            <a:ext cx="4608300" cy="5188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3" name="Google Shape;263;p46"/>
          <p:cNvPicPr preferRelativeResize="0"/>
          <p:nvPr/>
        </p:nvPicPr>
        <p:blipFill>
          <a:blip r:embed="rId3">
            <a:alphaModFix/>
          </a:blip>
          <a:stretch>
            <a:fillRect/>
          </a:stretch>
        </p:blipFill>
        <p:spPr>
          <a:xfrm>
            <a:off x="5558950" y="331450"/>
            <a:ext cx="2686728" cy="2101500"/>
          </a:xfrm>
          <a:prstGeom prst="rect">
            <a:avLst/>
          </a:prstGeom>
          <a:noFill/>
          <a:ln cap="flat" cmpd="sng" w="9525">
            <a:solidFill>
              <a:schemeClr val="lt1"/>
            </a:solidFill>
            <a:prstDash val="solid"/>
            <a:round/>
            <a:headEnd len="sm" w="sm" type="none"/>
            <a:tailEnd len="sm" w="sm" type="none"/>
          </a:ln>
        </p:spPr>
      </p:pic>
      <p:graphicFrame>
        <p:nvGraphicFramePr>
          <p:cNvPr id="264" name="Google Shape;264;p46"/>
          <p:cNvGraphicFramePr/>
          <p:nvPr/>
        </p:nvGraphicFramePr>
        <p:xfrm>
          <a:off x="4754325" y="2571750"/>
          <a:ext cx="3000000" cy="3000000"/>
        </p:xfrm>
        <a:graphic>
          <a:graphicData uri="http://schemas.openxmlformats.org/drawingml/2006/table">
            <a:tbl>
              <a:tblPr>
                <a:noFill/>
                <a:tableStyleId>{C505179B-EDED-4F42-AD38-07EF3B5B1BB9}</a:tableStyleId>
              </a:tblPr>
              <a:tblGrid>
                <a:gridCol w="1618575"/>
                <a:gridCol w="2576525"/>
              </a:tblGrid>
              <a:tr h="314325">
                <a:tc>
                  <a:txBody>
                    <a:bodyPr/>
                    <a:lstStyle/>
                    <a:p>
                      <a:pPr indent="0" lvl="0" marL="0" rtl="0" algn="ctr">
                        <a:lnSpc>
                          <a:spcPct val="115000"/>
                        </a:lnSpc>
                        <a:spcBef>
                          <a:spcPts val="200"/>
                        </a:spcBef>
                        <a:spcAft>
                          <a:spcPts val="200"/>
                        </a:spcAft>
                        <a:buNone/>
                      </a:pPr>
                      <a:r>
                        <a:rPr b="1" lang="en" sz="1200">
                          <a:solidFill>
                            <a:srgbClr val="666666"/>
                          </a:solidFill>
                          <a:latin typeface="Corbel"/>
                          <a:ea typeface="Corbel"/>
                          <a:cs typeface="Corbel"/>
                          <a:sym typeface="Corbel"/>
                        </a:rPr>
                        <a:t>Team Name:</a:t>
                      </a:r>
                      <a:r>
                        <a:rPr lang="en" sz="1200">
                          <a:latin typeface="Corbel"/>
                          <a:ea typeface="Corbel"/>
                          <a:cs typeface="Corbel"/>
                          <a:sym typeface="Corbel"/>
                        </a:rPr>
                        <a:t> </a:t>
                      </a:r>
                      <a:endParaRPr sz="1200">
                        <a:latin typeface="Corbel"/>
                        <a:ea typeface="Corbel"/>
                        <a:cs typeface="Corbel"/>
                        <a:sym typeface="Corbel"/>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200"/>
                        </a:spcBef>
                        <a:spcAft>
                          <a:spcPts val="200"/>
                        </a:spcAft>
                        <a:buNone/>
                      </a:pPr>
                      <a:r>
                        <a:rPr b="1" i="1" lang="en" sz="1000">
                          <a:latin typeface="Corbel"/>
                          <a:ea typeface="Corbel"/>
                          <a:cs typeface="Corbel"/>
                          <a:sym typeface="Corbel"/>
                        </a:rPr>
                        <a:t>Horneros Team</a:t>
                      </a:r>
                      <a:r>
                        <a:rPr lang="en" sz="1000">
                          <a:latin typeface="Corbel"/>
                          <a:ea typeface="Corbel"/>
                          <a:cs typeface="Corbel"/>
                          <a:sym typeface="Corbel"/>
                        </a:rPr>
                        <a:t> </a:t>
                      </a:r>
                      <a:endParaRPr sz="1000">
                        <a:latin typeface="Corbel"/>
                        <a:ea typeface="Corbel"/>
                        <a:cs typeface="Corbel"/>
                        <a:sym typeface="Corbel"/>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38225">
                <a:tc>
                  <a:txBody>
                    <a:bodyPr/>
                    <a:lstStyle/>
                    <a:p>
                      <a:pPr indent="0" lvl="0" marL="0" rtl="0" algn="ctr">
                        <a:lnSpc>
                          <a:spcPct val="115000"/>
                        </a:lnSpc>
                        <a:spcBef>
                          <a:spcPts val="200"/>
                        </a:spcBef>
                        <a:spcAft>
                          <a:spcPts val="200"/>
                        </a:spcAft>
                        <a:buNone/>
                      </a:pPr>
                      <a:r>
                        <a:rPr b="1" lang="en" sz="1200">
                          <a:latin typeface="Corbel"/>
                          <a:ea typeface="Corbel"/>
                          <a:cs typeface="Corbel"/>
                          <a:sym typeface="Corbel"/>
                        </a:rPr>
                        <a:t>Team Members:</a:t>
                      </a:r>
                      <a:r>
                        <a:rPr lang="en" sz="1200">
                          <a:latin typeface="Corbel"/>
                          <a:ea typeface="Corbel"/>
                          <a:cs typeface="Corbel"/>
                          <a:sym typeface="Corbel"/>
                        </a:rPr>
                        <a:t> </a:t>
                      </a:r>
                      <a:endParaRPr sz="1200">
                        <a:latin typeface="Corbel"/>
                        <a:ea typeface="Corbel"/>
                        <a:cs typeface="Corbel"/>
                        <a:sym typeface="Corbel"/>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i="1" lang="en" sz="1000">
                          <a:latin typeface="Corbel"/>
                          <a:ea typeface="Corbel"/>
                          <a:cs typeface="Corbel"/>
                          <a:sym typeface="Corbel"/>
                        </a:rPr>
                        <a:t>Ruben Alvarado (CHL)</a:t>
                      </a:r>
                      <a:endParaRPr i="1" sz="1000">
                        <a:latin typeface="Corbel"/>
                        <a:ea typeface="Corbel"/>
                        <a:cs typeface="Corbel"/>
                        <a:sym typeface="Corbel"/>
                      </a:endParaRPr>
                    </a:p>
                    <a:p>
                      <a:pPr indent="0" lvl="0" marL="0" rtl="0" algn="ctr">
                        <a:lnSpc>
                          <a:spcPct val="115000"/>
                        </a:lnSpc>
                        <a:spcBef>
                          <a:spcPts val="200"/>
                        </a:spcBef>
                        <a:spcAft>
                          <a:spcPts val="0"/>
                        </a:spcAft>
                        <a:buNone/>
                      </a:pPr>
                      <a:r>
                        <a:rPr i="1" lang="en" sz="1000">
                          <a:latin typeface="Corbel"/>
                          <a:ea typeface="Corbel"/>
                          <a:cs typeface="Corbel"/>
                          <a:sym typeface="Corbel"/>
                        </a:rPr>
                        <a:t>Jose García (MEX)</a:t>
                      </a:r>
                      <a:endParaRPr i="1" sz="1000">
                        <a:latin typeface="Corbel"/>
                        <a:ea typeface="Corbel"/>
                        <a:cs typeface="Corbel"/>
                        <a:sym typeface="Corbel"/>
                      </a:endParaRPr>
                    </a:p>
                    <a:p>
                      <a:pPr indent="0" lvl="0" marL="0" rtl="0" algn="ctr">
                        <a:lnSpc>
                          <a:spcPct val="115000"/>
                        </a:lnSpc>
                        <a:spcBef>
                          <a:spcPts val="200"/>
                        </a:spcBef>
                        <a:spcAft>
                          <a:spcPts val="0"/>
                        </a:spcAft>
                        <a:buNone/>
                      </a:pPr>
                      <a:r>
                        <a:rPr i="1" lang="en" sz="1000">
                          <a:latin typeface="Corbel"/>
                          <a:ea typeface="Corbel"/>
                          <a:cs typeface="Corbel"/>
                          <a:sym typeface="Corbel"/>
                        </a:rPr>
                        <a:t>Boris Palacios (COL)</a:t>
                      </a:r>
                      <a:endParaRPr i="1" sz="1000">
                        <a:latin typeface="Corbel"/>
                        <a:ea typeface="Corbel"/>
                        <a:cs typeface="Corbel"/>
                        <a:sym typeface="Corbel"/>
                      </a:endParaRPr>
                    </a:p>
                    <a:p>
                      <a:pPr indent="0" lvl="0" marL="0" rtl="0" algn="ctr">
                        <a:lnSpc>
                          <a:spcPct val="115000"/>
                        </a:lnSpc>
                        <a:spcBef>
                          <a:spcPts val="200"/>
                        </a:spcBef>
                        <a:spcAft>
                          <a:spcPts val="0"/>
                        </a:spcAft>
                        <a:buNone/>
                      </a:pPr>
                      <a:r>
                        <a:rPr i="1" lang="en" sz="1000">
                          <a:latin typeface="Corbel"/>
                          <a:ea typeface="Corbel"/>
                          <a:cs typeface="Corbel"/>
                          <a:sym typeface="Corbel"/>
                        </a:rPr>
                        <a:t>Marcos Egatz (CHL)</a:t>
                      </a:r>
                      <a:endParaRPr i="1" sz="1000">
                        <a:latin typeface="Corbel"/>
                        <a:ea typeface="Corbel"/>
                        <a:cs typeface="Corbel"/>
                        <a:sym typeface="Corbel"/>
                      </a:endParaRPr>
                    </a:p>
                    <a:p>
                      <a:pPr indent="0" lvl="0" marL="0" rtl="0" algn="ctr">
                        <a:lnSpc>
                          <a:spcPct val="115000"/>
                        </a:lnSpc>
                        <a:spcBef>
                          <a:spcPts val="200"/>
                        </a:spcBef>
                        <a:spcAft>
                          <a:spcPts val="0"/>
                        </a:spcAft>
                        <a:buNone/>
                      </a:pPr>
                      <a:r>
                        <a:rPr i="1" lang="en" sz="1000">
                          <a:latin typeface="Corbel"/>
                          <a:ea typeface="Corbel"/>
                          <a:cs typeface="Corbel"/>
                          <a:sym typeface="Corbel"/>
                        </a:rPr>
                        <a:t>Derik Daza (COL)</a:t>
                      </a:r>
                      <a:endParaRPr i="1" sz="1000">
                        <a:latin typeface="Corbel"/>
                        <a:ea typeface="Corbel"/>
                        <a:cs typeface="Corbel"/>
                        <a:sym typeface="Corbel"/>
                      </a:endParaRPr>
                    </a:p>
                    <a:p>
                      <a:pPr indent="0" lvl="0" marL="0" rtl="0" algn="ctr">
                        <a:lnSpc>
                          <a:spcPct val="115000"/>
                        </a:lnSpc>
                        <a:spcBef>
                          <a:spcPts val="200"/>
                        </a:spcBef>
                        <a:spcAft>
                          <a:spcPts val="0"/>
                        </a:spcAft>
                        <a:buNone/>
                      </a:pPr>
                      <a:r>
                        <a:rPr i="1" lang="en" sz="1000">
                          <a:latin typeface="Corbel"/>
                          <a:ea typeface="Corbel"/>
                          <a:cs typeface="Corbel"/>
                          <a:sym typeface="Corbel"/>
                        </a:rPr>
                        <a:t>Juan Ignacio Cardona (COL) </a:t>
                      </a:r>
                      <a:endParaRPr i="1" sz="1000">
                        <a:latin typeface="Corbel"/>
                        <a:ea typeface="Corbel"/>
                        <a:cs typeface="Corbel"/>
                        <a:sym typeface="Corbel"/>
                      </a:endParaRPr>
                    </a:p>
                    <a:p>
                      <a:pPr indent="0" lvl="0" marL="0" rtl="0" algn="ctr">
                        <a:lnSpc>
                          <a:spcPct val="115000"/>
                        </a:lnSpc>
                        <a:spcBef>
                          <a:spcPts val="200"/>
                        </a:spcBef>
                        <a:spcAft>
                          <a:spcPts val="0"/>
                        </a:spcAft>
                        <a:buNone/>
                      </a:pPr>
                      <a:r>
                        <a:rPr i="1" lang="en" sz="1000">
                          <a:latin typeface="Corbel"/>
                          <a:ea typeface="Corbel"/>
                          <a:cs typeface="Corbel"/>
                          <a:sym typeface="Corbel"/>
                        </a:rPr>
                        <a:t>Leonor Hernandez (CHL)</a:t>
                      </a:r>
                      <a:endParaRPr i="1" sz="1000">
                        <a:latin typeface="Corbel"/>
                        <a:ea typeface="Corbel"/>
                        <a:cs typeface="Corbel"/>
                        <a:sym typeface="Corbel"/>
                      </a:endParaRPr>
                    </a:p>
                    <a:p>
                      <a:pPr indent="0" lvl="0" marL="0" rtl="0" algn="ctr">
                        <a:lnSpc>
                          <a:spcPct val="115000"/>
                        </a:lnSpc>
                        <a:spcBef>
                          <a:spcPts val="200"/>
                        </a:spcBef>
                        <a:spcAft>
                          <a:spcPts val="200"/>
                        </a:spcAft>
                        <a:buNone/>
                      </a:pPr>
                      <a:r>
                        <a:rPr i="1" lang="en" sz="1000">
                          <a:latin typeface="Corbel"/>
                          <a:ea typeface="Corbel"/>
                          <a:cs typeface="Corbel"/>
                          <a:sym typeface="Corbel"/>
                        </a:rPr>
                        <a:t>Ignacio Ibarra (ARG)</a:t>
                      </a:r>
                      <a:endParaRPr i="1" sz="1000">
                        <a:latin typeface="Corbel"/>
                        <a:ea typeface="Corbel"/>
                        <a:cs typeface="Corbel"/>
                        <a:sym typeface="Corbel"/>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4325">
                <a:tc>
                  <a:txBody>
                    <a:bodyPr/>
                    <a:lstStyle/>
                    <a:p>
                      <a:pPr indent="0" lvl="0" marL="0" rtl="0" algn="ctr">
                        <a:lnSpc>
                          <a:spcPct val="115000"/>
                        </a:lnSpc>
                        <a:spcBef>
                          <a:spcPts val="200"/>
                        </a:spcBef>
                        <a:spcAft>
                          <a:spcPts val="200"/>
                        </a:spcAft>
                        <a:buNone/>
                      </a:pPr>
                      <a:r>
                        <a:rPr b="1" lang="en" sz="1200">
                          <a:latin typeface="Corbel"/>
                          <a:ea typeface="Corbel"/>
                          <a:cs typeface="Corbel"/>
                          <a:sym typeface="Corbel"/>
                        </a:rPr>
                        <a:t>Role: </a:t>
                      </a:r>
                      <a:r>
                        <a:rPr lang="en" sz="1200">
                          <a:latin typeface="Corbel"/>
                          <a:ea typeface="Corbel"/>
                          <a:cs typeface="Corbel"/>
                          <a:sym typeface="Corbel"/>
                        </a:rPr>
                        <a:t>Team Lead </a:t>
                      </a:r>
                      <a:endParaRPr sz="1200">
                        <a:latin typeface="Corbel"/>
                        <a:ea typeface="Corbel"/>
                        <a:cs typeface="Corbel"/>
                        <a:sym typeface="Corbel"/>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200"/>
                        </a:spcBef>
                        <a:spcAft>
                          <a:spcPts val="200"/>
                        </a:spcAft>
                        <a:buNone/>
                      </a:pPr>
                      <a:r>
                        <a:rPr i="1" lang="en" sz="1000">
                          <a:latin typeface="Corbel"/>
                          <a:ea typeface="Corbel"/>
                          <a:cs typeface="Corbel"/>
                          <a:sym typeface="Corbel"/>
                        </a:rPr>
                        <a:t>Leonor Hernandez</a:t>
                      </a:r>
                      <a:r>
                        <a:rPr lang="en" sz="1000">
                          <a:latin typeface="Corbel"/>
                          <a:ea typeface="Corbel"/>
                          <a:cs typeface="Corbel"/>
                          <a:sym typeface="Corbel"/>
                        </a:rPr>
                        <a:t> </a:t>
                      </a:r>
                      <a:endParaRPr sz="1000">
                        <a:latin typeface="Corbel"/>
                        <a:ea typeface="Corbel"/>
                        <a:cs typeface="Corbel"/>
                        <a:sym typeface="Corbel"/>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7"/>
          <p:cNvSpPr txBox="1"/>
          <p:nvPr/>
        </p:nvSpPr>
        <p:spPr>
          <a:xfrm>
            <a:off x="217725" y="381000"/>
            <a:ext cx="2313300" cy="461700"/>
          </a:xfrm>
          <a:prstGeom prst="rect">
            <a:avLst/>
          </a:prstGeom>
          <a:noFill/>
          <a:ln>
            <a:noFill/>
          </a:ln>
        </p:spPr>
        <p:txBody>
          <a:bodyPr anchorCtr="0" anchor="t" bIns="91425" lIns="91425" spcFirstLastPara="1" rIns="91425" wrap="square" tIns="91425">
            <a:spAutoFit/>
          </a:bodyPr>
          <a:lstStyle/>
          <a:p>
            <a:pPr indent="0" lvl="0" marL="0" rtl="0" algn="l">
              <a:lnSpc>
                <a:spcPct val="105555"/>
              </a:lnSpc>
              <a:spcBef>
                <a:spcPts val="0"/>
              </a:spcBef>
              <a:spcAft>
                <a:spcPts val="0"/>
              </a:spcAft>
              <a:buNone/>
            </a:pPr>
            <a:r>
              <a:rPr b="1" lang="en" sz="1800">
                <a:solidFill>
                  <a:schemeClr val="dk1"/>
                </a:solidFill>
                <a:latin typeface="Corbel"/>
                <a:ea typeface="Corbel"/>
                <a:cs typeface="Corbel"/>
                <a:sym typeface="Corbel"/>
              </a:rPr>
              <a:t>Problem Statement</a:t>
            </a:r>
            <a:endParaRPr b="1">
              <a:latin typeface="Corbel"/>
              <a:ea typeface="Corbel"/>
              <a:cs typeface="Corbel"/>
              <a:sym typeface="Corbel"/>
            </a:endParaRPr>
          </a:p>
        </p:txBody>
      </p:sp>
      <p:sp>
        <p:nvSpPr>
          <p:cNvPr id="270" name="Google Shape;270;p47"/>
          <p:cNvSpPr txBox="1"/>
          <p:nvPr/>
        </p:nvSpPr>
        <p:spPr>
          <a:xfrm>
            <a:off x="3383650" y="1592950"/>
            <a:ext cx="185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orbel"/>
                <a:ea typeface="Corbel"/>
                <a:cs typeface="Corbel"/>
                <a:sym typeface="Corbel"/>
              </a:rPr>
              <a:t>Customer / Employee</a:t>
            </a:r>
            <a:endParaRPr>
              <a:latin typeface="Corbel"/>
              <a:ea typeface="Corbel"/>
              <a:cs typeface="Corbel"/>
              <a:sym typeface="Corbel"/>
            </a:endParaRPr>
          </a:p>
        </p:txBody>
      </p:sp>
      <p:sp>
        <p:nvSpPr>
          <p:cNvPr id="271" name="Google Shape;271;p47"/>
          <p:cNvSpPr txBox="1"/>
          <p:nvPr/>
        </p:nvSpPr>
        <p:spPr>
          <a:xfrm>
            <a:off x="6888850" y="1592950"/>
            <a:ext cx="185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orbel"/>
                <a:ea typeface="Corbel"/>
                <a:cs typeface="Corbel"/>
                <a:sym typeface="Corbel"/>
              </a:rPr>
              <a:t>Enterprise</a:t>
            </a:r>
            <a:endParaRPr>
              <a:latin typeface="Corbel"/>
              <a:ea typeface="Corbel"/>
              <a:cs typeface="Corbel"/>
              <a:sym typeface="Corbel"/>
            </a:endParaRPr>
          </a:p>
        </p:txBody>
      </p:sp>
      <p:sp>
        <p:nvSpPr>
          <p:cNvPr id="272" name="Google Shape;272;p47"/>
          <p:cNvSpPr txBox="1"/>
          <p:nvPr/>
        </p:nvSpPr>
        <p:spPr>
          <a:xfrm>
            <a:off x="5564425" y="309300"/>
            <a:ext cx="65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orbel"/>
                <a:ea typeface="Corbel"/>
                <a:cs typeface="Corbel"/>
                <a:sym typeface="Corbel"/>
              </a:rPr>
              <a:t>FAQ’s</a:t>
            </a:r>
            <a:endParaRPr>
              <a:latin typeface="Corbel"/>
              <a:ea typeface="Corbel"/>
              <a:cs typeface="Corbel"/>
              <a:sym typeface="Corbel"/>
            </a:endParaRPr>
          </a:p>
        </p:txBody>
      </p:sp>
      <p:sp>
        <p:nvSpPr>
          <p:cNvPr id="273" name="Google Shape;273;p47"/>
          <p:cNvSpPr/>
          <p:nvPr/>
        </p:nvSpPr>
        <p:spPr>
          <a:xfrm>
            <a:off x="5210575" y="207600"/>
            <a:ext cx="1360800" cy="635100"/>
          </a:xfrm>
          <a:prstGeom prst="rect">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7"/>
          <p:cNvSpPr/>
          <p:nvPr/>
        </p:nvSpPr>
        <p:spPr>
          <a:xfrm>
            <a:off x="3327350" y="1530775"/>
            <a:ext cx="1979400" cy="461700"/>
          </a:xfrm>
          <a:prstGeom prst="rect">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7"/>
          <p:cNvSpPr/>
          <p:nvPr/>
        </p:nvSpPr>
        <p:spPr>
          <a:xfrm>
            <a:off x="6527750" y="1530775"/>
            <a:ext cx="1979400" cy="461700"/>
          </a:xfrm>
          <a:prstGeom prst="rect">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6" name="Google Shape;276;p47"/>
          <p:cNvPicPr preferRelativeResize="0"/>
          <p:nvPr/>
        </p:nvPicPr>
        <p:blipFill>
          <a:blip r:embed="rId3">
            <a:alphaModFix/>
          </a:blip>
          <a:stretch>
            <a:fillRect/>
          </a:stretch>
        </p:blipFill>
        <p:spPr>
          <a:xfrm>
            <a:off x="5457388" y="2177600"/>
            <a:ext cx="786525" cy="786525"/>
          </a:xfrm>
          <a:prstGeom prst="rect">
            <a:avLst/>
          </a:prstGeom>
          <a:noFill/>
          <a:ln>
            <a:noFill/>
          </a:ln>
        </p:spPr>
      </p:pic>
      <p:pic>
        <p:nvPicPr>
          <p:cNvPr id="277" name="Google Shape;277;p47"/>
          <p:cNvPicPr preferRelativeResize="0"/>
          <p:nvPr/>
        </p:nvPicPr>
        <p:blipFill>
          <a:blip r:embed="rId4">
            <a:alphaModFix/>
          </a:blip>
          <a:stretch>
            <a:fillRect/>
          </a:stretch>
        </p:blipFill>
        <p:spPr>
          <a:xfrm>
            <a:off x="3886248" y="2202550"/>
            <a:ext cx="736625" cy="736625"/>
          </a:xfrm>
          <a:prstGeom prst="rect">
            <a:avLst/>
          </a:prstGeom>
          <a:noFill/>
          <a:ln>
            <a:noFill/>
          </a:ln>
        </p:spPr>
      </p:pic>
      <p:pic>
        <p:nvPicPr>
          <p:cNvPr id="278" name="Google Shape;278;p47"/>
          <p:cNvPicPr preferRelativeResize="0"/>
          <p:nvPr/>
        </p:nvPicPr>
        <p:blipFill>
          <a:blip r:embed="rId5">
            <a:alphaModFix/>
          </a:blip>
          <a:stretch>
            <a:fillRect/>
          </a:stretch>
        </p:blipFill>
        <p:spPr>
          <a:xfrm>
            <a:off x="7078425" y="2177600"/>
            <a:ext cx="786525" cy="786525"/>
          </a:xfrm>
          <a:prstGeom prst="rect">
            <a:avLst/>
          </a:prstGeom>
          <a:noFill/>
          <a:ln>
            <a:noFill/>
          </a:ln>
        </p:spPr>
      </p:pic>
      <p:sp>
        <p:nvSpPr>
          <p:cNvPr id="279" name="Google Shape;279;p47"/>
          <p:cNvSpPr/>
          <p:nvPr/>
        </p:nvSpPr>
        <p:spPr>
          <a:xfrm rot="5400000">
            <a:off x="5683750" y="964700"/>
            <a:ext cx="585000" cy="4332600"/>
          </a:xfrm>
          <a:prstGeom prst="rightBrace">
            <a:avLst>
              <a:gd fmla="val 50000" name="adj1"/>
              <a:gd fmla="val 50000" name="adj2"/>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7"/>
          <p:cNvSpPr/>
          <p:nvPr/>
        </p:nvSpPr>
        <p:spPr>
          <a:xfrm>
            <a:off x="5573500" y="1675150"/>
            <a:ext cx="653100" cy="235800"/>
          </a:xfrm>
          <a:prstGeom prst="lef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1" name="Google Shape;281;p47"/>
          <p:cNvPicPr preferRelativeResize="0"/>
          <p:nvPr/>
        </p:nvPicPr>
        <p:blipFill>
          <a:blip r:embed="rId6">
            <a:alphaModFix/>
          </a:blip>
          <a:stretch>
            <a:fillRect/>
          </a:stretch>
        </p:blipFill>
        <p:spPr>
          <a:xfrm>
            <a:off x="5457389" y="3517000"/>
            <a:ext cx="1060349" cy="1060349"/>
          </a:xfrm>
          <a:prstGeom prst="rect">
            <a:avLst/>
          </a:prstGeom>
          <a:noFill/>
          <a:ln>
            <a:noFill/>
          </a:ln>
        </p:spPr>
      </p:pic>
      <p:sp>
        <p:nvSpPr>
          <p:cNvPr id="282" name="Google Shape;282;p47"/>
          <p:cNvSpPr txBox="1"/>
          <p:nvPr/>
        </p:nvSpPr>
        <p:spPr>
          <a:xfrm>
            <a:off x="6819350" y="3568575"/>
            <a:ext cx="2245800" cy="615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orbel"/>
                <a:ea typeface="Corbel"/>
                <a:cs typeface="Corbel"/>
                <a:sym typeface="Corbel"/>
              </a:rPr>
              <a:t>Multiple daily interactions </a:t>
            </a:r>
            <a:endParaRPr>
              <a:latin typeface="Corbel"/>
              <a:ea typeface="Corbel"/>
              <a:cs typeface="Corbel"/>
              <a:sym typeface="Corbel"/>
            </a:endParaRPr>
          </a:p>
          <a:p>
            <a:pPr indent="0" lvl="0" marL="457200" rtl="0" algn="l">
              <a:spcBef>
                <a:spcPts val="0"/>
              </a:spcBef>
              <a:spcAft>
                <a:spcPts val="0"/>
              </a:spcAft>
              <a:buNone/>
            </a:pPr>
            <a:r>
              <a:t/>
            </a:r>
            <a:endParaRPr>
              <a:latin typeface="Corbel"/>
              <a:ea typeface="Corbel"/>
              <a:cs typeface="Corbel"/>
              <a:sym typeface="Corbel"/>
            </a:endParaRPr>
          </a:p>
        </p:txBody>
      </p:sp>
      <p:sp>
        <p:nvSpPr>
          <p:cNvPr id="283" name="Google Shape;283;p47"/>
          <p:cNvSpPr txBox="1"/>
          <p:nvPr/>
        </p:nvSpPr>
        <p:spPr>
          <a:xfrm>
            <a:off x="3155213" y="3568575"/>
            <a:ext cx="2198700" cy="615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orbel"/>
                <a:ea typeface="Corbel"/>
                <a:cs typeface="Corbel"/>
                <a:sym typeface="Corbel"/>
              </a:rPr>
              <a:t>Increasing</a:t>
            </a:r>
            <a:r>
              <a:rPr lang="en">
                <a:latin typeface="Corbel"/>
                <a:ea typeface="Corbel"/>
                <a:cs typeface="Corbel"/>
                <a:sym typeface="Corbel"/>
              </a:rPr>
              <a:t> human resource expenses</a:t>
            </a:r>
            <a:endParaRPr>
              <a:latin typeface="Corbel"/>
              <a:ea typeface="Corbel"/>
              <a:cs typeface="Corbel"/>
              <a:sym typeface="Corbel"/>
            </a:endParaRPr>
          </a:p>
        </p:txBody>
      </p:sp>
      <p:sp>
        <p:nvSpPr>
          <p:cNvPr id="284" name="Google Shape;284;p47"/>
          <p:cNvSpPr txBox="1"/>
          <p:nvPr/>
        </p:nvSpPr>
        <p:spPr>
          <a:xfrm>
            <a:off x="5083675" y="4670850"/>
            <a:ext cx="18078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orbel"/>
                <a:ea typeface="Corbel"/>
                <a:cs typeface="Corbel"/>
                <a:sym typeface="Corbel"/>
              </a:rPr>
              <a:t>Unstructured data</a:t>
            </a:r>
            <a:endParaRPr>
              <a:latin typeface="Corbel"/>
              <a:ea typeface="Corbel"/>
              <a:cs typeface="Corbel"/>
              <a:sym typeface="Corbel"/>
            </a:endParaRPr>
          </a:p>
        </p:txBody>
      </p:sp>
      <p:sp>
        <p:nvSpPr>
          <p:cNvPr id="285" name="Google Shape;285;p47"/>
          <p:cNvSpPr txBox="1"/>
          <p:nvPr/>
        </p:nvSpPr>
        <p:spPr>
          <a:xfrm>
            <a:off x="6819350" y="4329250"/>
            <a:ext cx="224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orbel"/>
              <a:ea typeface="Corbel"/>
              <a:cs typeface="Corbel"/>
              <a:sym typeface="Corbe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8"/>
          <p:cNvSpPr txBox="1"/>
          <p:nvPr/>
        </p:nvSpPr>
        <p:spPr>
          <a:xfrm>
            <a:off x="217725" y="381000"/>
            <a:ext cx="2313300" cy="461700"/>
          </a:xfrm>
          <a:prstGeom prst="rect">
            <a:avLst/>
          </a:prstGeom>
          <a:noFill/>
          <a:ln>
            <a:noFill/>
          </a:ln>
        </p:spPr>
        <p:txBody>
          <a:bodyPr anchorCtr="0" anchor="t" bIns="91425" lIns="91425" spcFirstLastPara="1" rIns="91425" wrap="square" tIns="91425">
            <a:spAutoFit/>
          </a:bodyPr>
          <a:lstStyle/>
          <a:p>
            <a:pPr indent="0" lvl="0" marL="0" rtl="0" algn="l">
              <a:lnSpc>
                <a:spcPct val="105555"/>
              </a:lnSpc>
              <a:spcBef>
                <a:spcPts val="0"/>
              </a:spcBef>
              <a:spcAft>
                <a:spcPts val="0"/>
              </a:spcAft>
              <a:buNone/>
            </a:pPr>
            <a:r>
              <a:rPr b="1" lang="en" sz="1800">
                <a:solidFill>
                  <a:schemeClr val="dk1"/>
                </a:solidFill>
                <a:latin typeface="Corbel"/>
                <a:ea typeface="Corbel"/>
                <a:cs typeface="Corbel"/>
                <a:sym typeface="Corbel"/>
              </a:rPr>
              <a:t>Solution</a:t>
            </a:r>
            <a:endParaRPr b="1">
              <a:latin typeface="Corbel"/>
              <a:ea typeface="Corbel"/>
              <a:cs typeface="Corbel"/>
              <a:sym typeface="Corbel"/>
            </a:endParaRPr>
          </a:p>
        </p:txBody>
      </p:sp>
      <p:pic>
        <p:nvPicPr>
          <p:cNvPr id="291" name="Google Shape;291;p48"/>
          <p:cNvPicPr preferRelativeResize="0"/>
          <p:nvPr/>
        </p:nvPicPr>
        <p:blipFill>
          <a:blip r:embed="rId3">
            <a:alphaModFix/>
          </a:blip>
          <a:stretch>
            <a:fillRect/>
          </a:stretch>
        </p:blipFill>
        <p:spPr>
          <a:xfrm>
            <a:off x="6873675" y="172275"/>
            <a:ext cx="1874250" cy="1874250"/>
          </a:xfrm>
          <a:prstGeom prst="rect">
            <a:avLst/>
          </a:prstGeom>
          <a:noFill/>
          <a:ln>
            <a:noFill/>
          </a:ln>
        </p:spPr>
      </p:pic>
      <p:sp>
        <p:nvSpPr>
          <p:cNvPr id="292" name="Google Shape;292;p48"/>
          <p:cNvSpPr txBox="1"/>
          <p:nvPr/>
        </p:nvSpPr>
        <p:spPr>
          <a:xfrm>
            <a:off x="3236925" y="287975"/>
            <a:ext cx="3237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Corbel"/>
                <a:ea typeface="Corbel"/>
                <a:cs typeface="Corbel"/>
                <a:sym typeface="Corbel"/>
              </a:rPr>
              <a:t>Smart chatbot that uses IA for learn question /answer text interactions</a:t>
            </a:r>
            <a:endParaRPr b="1">
              <a:latin typeface="Corbel"/>
              <a:ea typeface="Corbel"/>
              <a:cs typeface="Corbel"/>
              <a:sym typeface="Corbel"/>
            </a:endParaRPr>
          </a:p>
        </p:txBody>
      </p:sp>
      <p:pic>
        <p:nvPicPr>
          <p:cNvPr id="293" name="Google Shape;293;p48"/>
          <p:cNvPicPr preferRelativeResize="0"/>
          <p:nvPr/>
        </p:nvPicPr>
        <p:blipFill>
          <a:blip r:embed="rId4">
            <a:alphaModFix/>
          </a:blip>
          <a:stretch>
            <a:fillRect/>
          </a:stretch>
        </p:blipFill>
        <p:spPr>
          <a:xfrm>
            <a:off x="3644025" y="945425"/>
            <a:ext cx="2009416" cy="3995998"/>
          </a:xfrm>
          <a:prstGeom prst="rect">
            <a:avLst/>
          </a:prstGeom>
          <a:noFill/>
          <a:ln>
            <a:noFill/>
          </a:ln>
        </p:spPr>
      </p:pic>
      <p:pic>
        <p:nvPicPr>
          <p:cNvPr id="294" name="Google Shape;294;p48"/>
          <p:cNvPicPr preferRelativeResize="0"/>
          <p:nvPr/>
        </p:nvPicPr>
        <p:blipFill>
          <a:blip r:embed="rId5">
            <a:alphaModFix/>
          </a:blip>
          <a:stretch>
            <a:fillRect/>
          </a:stretch>
        </p:blipFill>
        <p:spPr>
          <a:xfrm>
            <a:off x="5758550" y="2307850"/>
            <a:ext cx="3339228" cy="226311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9"/>
          <p:cNvSpPr txBox="1"/>
          <p:nvPr/>
        </p:nvSpPr>
        <p:spPr>
          <a:xfrm>
            <a:off x="217725" y="381000"/>
            <a:ext cx="2313300" cy="954300"/>
          </a:xfrm>
          <a:prstGeom prst="rect">
            <a:avLst/>
          </a:prstGeom>
          <a:noFill/>
          <a:ln>
            <a:noFill/>
          </a:ln>
        </p:spPr>
        <p:txBody>
          <a:bodyPr anchorCtr="0" anchor="t" bIns="91425" lIns="91425" spcFirstLastPara="1" rIns="91425" wrap="square" tIns="91425">
            <a:spAutoFit/>
          </a:bodyPr>
          <a:lstStyle/>
          <a:p>
            <a:pPr indent="0" lvl="0" marL="0" rtl="0" algn="l">
              <a:lnSpc>
                <a:spcPct val="105555"/>
              </a:lnSpc>
              <a:spcBef>
                <a:spcPts val="0"/>
              </a:spcBef>
              <a:spcAft>
                <a:spcPts val="0"/>
              </a:spcAft>
              <a:buNone/>
            </a:pPr>
            <a:r>
              <a:rPr b="1" lang="en" sz="1800">
                <a:solidFill>
                  <a:schemeClr val="dk1"/>
                </a:solidFill>
                <a:latin typeface="Corbel"/>
                <a:ea typeface="Corbel"/>
                <a:cs typeface="Corbel"/>
                <a:sym typeface="Corbel"/>
              </a:rPr>
              <a:t>Architecture</a:t>
            </a:r>
            <a:endParaRPr b="1" sz="1800">
              <a:solidFill>
                <a:schemeClr val="dk1"/>
              </a:solidFill>
              <a:latin typeface="Corbel"/>
              <a:ea typeface="Corbel"/>
              <a:cs typeface="Corbel"/>
              <a:sym typeface="Corbel"/>
            </a:endParaRPr>
          </a:p>
          <a:p>
            <a:pPr indent="0" lvl="0" marL="0" rtl="0" algn="l">
              <a:lnSpc>
                <a:spcPct val="105555"/>
              </a:lnSpc>
              <a:spcBef>
                <a:spcPts val="0"/>
              </a:spcBef>
              <a:spcAft>
                <a:spcPts val="0"/>
              </a:spcAft>
              <a:buNone/>
            </a:pPr>
            <a:r>
              <a:t/>
            </a:r>
            <a:endParaRPr b="1" sz="1800">
              <a:solidFill>
                <a:schemeClr val="dk1"/>
              </a:solidFill>
              <a:latin typeface="Corbel"/>
              <a:ea typeface="Corbel"/>
              <a:cs typeface="Corbel"/>
              <a:sym typeface="Corbel"/>
            </a:endParaRPr>
          </a:p>
          <a:p>
            <a:pPr indent="0" lvl="0" marL="0" rtl="0" algn="l">
              <a:lnSpc>
                <a:spcPct val="105555"/>
              </a:lnSpc>
              <a:spcBef>
                <a:spcPts val="0"/>
              </a:spcBef>
              <a:spcAft>
                <a:spcPts val="0"/>
              </a:spcAft>
              <a:buNone/>
            </a:pPr>
            <a:r>
              <a:t/>
            </a:r>
            <a:endParaRPr sz="1200">
              <a:solidFill>
                <a:schemeClr val="dk1"/>
              </a:solidFill>
              <a:latin typeface="Corbel"/>
              <a:ea typeface="Corbel"/>
              <a:cs typeface="Corbel"/>
              <a:sym typeface="Corbel"/>
            </a:endParaRPr>
          </a:p>
        </p:txBody>
      </p:sp>
      <p:pic>
        <p:nvPicPr>
          <p:cNvPr id="300" name="Google Shape;300;p49"/>
          <p:cNvPicPr preferRelativeResize="0"/>
          <p:nvPr/>
        </p:nvPicPr>
        <p:blipFill rotWithShape="1">
          <a:blip r:embed="rId3">
            <a:alphaModFix/>
          </a:blip>
          <a:srcRect b="0" l="0" r="0" t="16631"/>
          <a:stretch/>
        </p:blipFill>
        <p:spPr>
          <a:xfrm>
            <a:off x="3196100" y="739875"/>
            <a:ext cx="5737325" cy="3663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50"/>
          <p:cNvSpPr txBox="1"/>
          <p:nvPr/>
        </p:nvSpPr>
        <p:spPr>
          <a:xfrm>
            <a:off x="217725" y="381000"/>
            <a:ext cx="2313300" cy="461700"/>
          </a:xfrm>
          <a:prstGeom prst="rect">
            <a:avLst/>
          </a:prstGeom>
          <a:noFill/>
          <a:ln>
            <a:noFill/>
          </a:ln>
        </p:spPr>
        <p:txBody>
          <a:bodyPr anchorCtr="0" anchor="t" bIns="91425" lIns="91425" spcFirstLastPara="1" rIns="91425" wrap="square" tIns="91425">
            <a:spAutoFit/>
          </a:bodyPr>
          <a:lstStyle/>
          <a:p>
            <a:pPr indent="0" lvl="0" marL="0" rtl="0" algn="l">
              <a:lnSpc>
                <a:spcPct val="105555"/>
              </a:lnSpc>
              <a:spcBef>
                <a:spcPts val="0"/>
              </a:spcBef>
              <a:spcAft>
                <a:spcPts val="0"/>
              </a:spcAft>
              <a:buNone/>
            </a:pPr>
            <a:r>
              <a:rPr b="1" lang="en" sz="1800">
                <a:solidFill>
                  <a:schemeClr val="dk1"/>
                </a:solidFill>
                <a:latin typeface="Corbel"/>
                <a:ea typeface="Corbel"/>
                <a:cs typeface="Corbel"/>
                <a:sym typeface="Corbel"/>
              </a:rPr>
              <a:t>Feasibility</a:t>
            </a:r>
            <a:endParaRPr b="1">
              <a:latin typeface="Corbel"/>
              <a:ea typeface="Corbel"/>
              <a:cs typeface="Corbel"/>
              <a:sym typeface="Corbel"/>
            </a:endParaRPr>
          </a:p>
        </p:txBody>
      </p:sp>
      <p:graphicFrame>
        <p:nvGraphicFramePr>
          <p:cNvPr id="306" name="Google Shape;306;p50"/>
          <p:cNvGraphicFramePr/>
          <p:nvPr/>
        </p:nvGraphicFramePr>
        <p:xfrm>
          <a:off x="3071675" y="1318500"/>
          <a:ext cx="3000000" cy="3000000"/>
        </p:xfrm>
        <a:graphic>
          <a:graphicData uri="http://schemas.openxmlformats.org/drawingml/2006/table">
            <a:tbl>
              <a:tblPr>
                <a:noFill/>
                <a:tableStyleId>{91FEAE6B-033E-41D9-BE06-C092C32649EA}</a:tableStyleId>
              </a:tblPr>
              <a:tblGrid>
                <a:gridCol w="1253450"/>
                <a:gridCol w="4699675"/>
              </a:tblGrid>
              <a:tr h="400050">
                <a:tc>
                  <a:txBody>
                    <a:bodyPr/>
                    <a:lstStyle/>
                    <a:p>
                      <a:pPr indent="0" lvl="0" marL="63500" marR="63500" rtl="0" algn="l">
                        <a:lnSpc>
                          <a:spcPct val="115000"/>
                        </a:lnSpc>
                        <a:spcBef>
                          <a:spcPts val="0"/>
                        </a:spcBef>
                        <a:spcAft>
                          <a:spcPts val="0"/>
                        </a:spcAft>
                        <a:buNone/>
                      </a:pPr>
                      <a:r>
                        <a:rPr b="1" lang="en" sz="1100">
                          <a:solidFill>
                            <a:srgbClr val="666666"/>
                          </a:solidFill>
                          <a:latin typeface="Corbel"/>
                          <a:ea typeface="Corbel"/>
                          <a:cs typeface="Corbel"/>
                          <a:sym typeface="Corbel"/>
                        </a:rPr>
                        <a:t>Strengths </a:t>
                      </a:r>
                      <a:endParaRPr b="1" sz="1100">
                        <a:solidFill>
                          <a:srgbClr val="666666"/>
                        </a:solidFill>
                        <a:latin typeface="Corbel"/>
                        <a:ea typeface="Corbel"/>
                        <a:cs typeface="Corbel"/>
                        <a:sym typeface="Corbe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63500" marR="63500" rtl="0" algn="l">
                        <a:lnSpc>
                          <a:spcPct val="115000"/>
                        </a:lnSpc>
                        <a:spcBef>
                          <a:spcPts val="0"/>
                        </a:spcBef>
                        <a:spcAft>
                          <a:spcPts val="0"/>
                        </a:spcAft>
                        <a:buNone/>
                      </a:pPr>
                      <a:r>
                        <a:rPr b="1" lang="en" sz="1100">
                          <a:solidFill>
                            <a:srgbClr val="666666"/>
                          </a:solidFill>
                          <a:latin typeface="Corbel"/>
                          <a:ea typeface="Corbel"/>
                          <a:cs typeface="Corbel"/>
                          <a:sym typeface="Corbel"/>
                        </a:rPr>
                        <a:t>Similar to </a:t>
                      </a:r>
                      <a:r>
                        <a:rPr b="1" lang="en" sz="1100">
                          <a:solidFill>
                            <a:srgbClr val="666666"/>
                          </a:solidFill>
                          <a:latin typeface="Corbel"/>
                          <a:ea typeface="Corbel"/>
                          <a:cs typeface="Corbel"/>
                          <a:sym typeface="Corbel"/>
                        </a:rPr>
                        <a:t>face-to-face experience, saving time doing a previous filter, easy to implement/use </a:t>
                      </a:r>
                      <a:endParaRPr b="1" sz="1100">
                        <a:solidFill>
                          <a:srgbClr val="666666"/>
                        </a:solidFill>
                        <a:latin typeface="Corbel"/>
                        <a:ea typeface="Corbel"/>
                        <a:cs typeface="Corbel"/>
                        <a:sym typeface="Corbe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00050">
                <a:tc>
                  <a:txBody>
                    <a:bodyPr/>
                    <a:lstStyle/>
                    <a:p>
                      <a:pPr indent="0" lvl="0" marL="63500" marR="63500" rtl="0" algn="l">
                        <a:lnSpc>
                          <a:spcPct val="115000"/>
                        </a:lnSpc>
                        <a:spcBef>
                          <a:spcPts val="0"/>
                        </a:spcBef>
                        <a:spcAft>
                          <a:spcPts val="0"/>
                        </a:spcAft>
                        <a:buNone/>
                      </a:pPr>
                      <a:r>
                        <a:rPr b="1" lang="en" sz="1100">
                          <a:solidFill>
                            <a:srgbClr val="666666"/>
                          </a:solidFill>
                          <a:latin typeface="Corbel"/>
                          <a:ea typeface="Corbel"/>
                          <a:cs typeface="Corbel"/>
                          <a:sym typeface="Corbel"/>
                        </a:rPr>
                        <a:t>Weaknesses </a:t>
                      </a:r>
                      <a:endParaRPr b="1" sz="1100">
                        <a:solidFill>
                          <a:srgbClr val="666666"/>
                        </a:solidFill>
                        <a:latin typeface="Corbel"/>
                        <a:ea typeface="Corbel"/>
                        <a:cs typeface="Corbel"/>
                        <a:sym typeface="Corbe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63500" marR="63500" rtl="0" algn="l">
                        <a:lnSpc>
                          <a:spcPct val="115000"/>
                        </a:lnSpc>
                        <a:spcBef>
                          <a:spcPts val="0"/>
                        </a:spcBef>
                        <a:spcAft>
                          <a:spcPts val="0"/>
                        </a:spcAft>
                        <a:buNone/>
                      </a:pPr>
                      <a:r>
                        <a:rPr b="1" lang="en" sz="1100">
                          <a:solidFill>
                            <a:srgbClr val="666666"/>
                          </a:solidFill>
                          <a:latin typeface="Corbel"/>
                          <a:ea typeface="Corbel"/>
                          <a:cs typeface="Corbel"/>
                          <a:sym typeface="Corbel"/>
                        </a:rPr>
                        <a:t>No empathy, unaccurate</a:t>
                      </a:r>
                      <a:endParaRPr b="1" sz="1100">
                        <a:solidFill>
                          <a:srgbClr val="666666"/>
                        </a:solidFill>
                        <a:latin typeface="Corbel"/>
                        <a:ea typeface="Corbel"/>
                        <a:cs typeface="Corbel"/>
                        <a:sym typeface="Corbe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00050">
                <a:tc>
                  <a:txBody>
                    <a:bodyPr/>
                    <a:lstStyle/>
                    <a:p>
                      <a:pPr indent="0" lvl="0" marL="63500" marR="63500" rtl="0" algn="l">
                        <a:lnSpc>
                          <a:spcPct val="115000"/>
                        </a:lnSpc>
                        <a:spcBef>
                          <a:spcPts val="0"/>
                        </a:spcBef>
                        <a:spcAft>
                          <a:spcPts val="0"/>
                        </a:spcAft>
                        <a:buNone/>
                      </a:pPr>
                      <a:r>
                        <a:rPr b="1" lang="en" sz="1100">
                          <a:solidFill>
                            <a:srgbClr val="666666"/>
                          </a:solidFill>
                          <a:latin typeface="Corbel"/>
                          <a:ea typeface="Corbel"/>
                          <a:cs typeface="Corbel"/>
                          <a:sym typeface="Corbel"/>
                        </a:rPr>
                        <a:t>Opportunities </a:t>
                      </a:r>
                      <a:endParaRPr b="1" sz="1100">
                        <a:solidFill>
                          <a:srgbClr val="666666"/>
                        </a:solidFill>
                        <a:latin typeface="Corbel"/>
                        <a:ea typeface="Corbel"/>
                        <a:cs typeface="Corbel"/>
                        <a:sym typeface="Corbe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63500" marR="63500" rtl="0" algn="l">
                        <a:lnSpc>
                          <a:spcPct val="115000"/>
                        </a:lnSpc>
                        <a:spcBef>
                          <a:spcPts val="0"/>
                        </a:spcBef>
                        <a:spcAft>
                          <a:spcPts val="0"/>
                        </a:spcAft>
                        <a:buNone/>
                      </a:pPr>
                      <a:r>
                        <a:rPr b="1" lang="en" sz="1100">
                          <a:solidFill>
                            <a:srgbClr val="666666"/>
                          </a:solidFill>
                          <a:latin typeface="Corbel"/>
                          <a:ea typeface="Corbel"/>
                          <a:cs typeface="Corbel"/>
                          <a:sym typeface="Corbel"/>
                        </a:rPr>
                        <a:t>Opportunity to scale to multiple conversational flows (salaries, formalities, accounting), </a:t>
                      </a:r>
                      <a:r>
                        <a:rPr b="1" lang="en" sz="1100">
                          <a:solidFill>
                            <a:srgbClr val="666666"/>
                          </a:solidFill>
                          <a:latin typeface="Corbel"/>
                          <a:ea typeface="Corbel"/>
                          <a:cs typeface="Corbel"/>
                          <a:sym typeface="Corbel"/>
                        </a:rPr>
                        <a:t>accessibility</a:t>
                      </a:r>
                      <a:r>
                        <a:rPr b="1" lang="en" sz="1100">
                          <a:solidFill>
                            <a:srgbClr val="666666"/>
                          </a:solidFill>
                          <a:latin typeface="Corbel"/>
                          <a:ea typeface="Corbel"/>
                          <a:cs typeface="Corbel"/>
                          <a:sym typeface="Corbel"/>
                        </a:rPr>
                        <a:t> improvement (adding audio interactions). </a:t>
                      </a:r>
                      <a:endParaRPr b="1" sz="1100">
                        <a:solidFill>
                          <a:srgbClr val="666666"/>
                        </a:solidFill>
                        <a:latin typeface="Corbel"/>
                        <a:ea typeface="Corbel"/>
                        <a:cs typeface="Corbel"/>
                        <a:sym typeface="Corbe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00050">
                <a:tc>
                  <a:txBody>
                    <a:bodyPr/>
                    <a:lstStyle/>
                    <a:p>
                      <a:pPr indent="0" lvl="0" marL="63500" marR="63500" rtl="0" algn="l">
                        <a:lnSpc>
                          <a:spcPct val="115000"/>
                        </a:lnSpc>
                        <a:spcBef>
                          <a:spcPts val="0"/>
                        </a:spcBef>
                        <a:spcAft>
                          <a:spcPts val="0"/>
                        </a:spcAft>
                        <a:buNone/>
                      </a:pPr>
                      <a:r>
                        <a:rPr b="1" lang="en" sz="1100">
                          <a:solidFill>
                            <a:srgbClr val="666666"/>
                          </a:solidFill>
                          <a:latin typeface="Corbel"/>
                          <a:ea typeface="Corbel"/>
                          <a:cs typeface="Corbel"/>
                          <a:sym typeface="Corbel"/>
                        </a:rPr>
                        <a:t>Threats </a:t>
                      </a:r>
                      <a:endParaRPr b="1" sz="1100">
                        <a:solidFill>
                          <a:srgbClr val="666666"/>
                        </a:solidFill>
                        <a:latin typeface="Corbel"/>
                        <a:ea typeface="Corbel"/>
                        <a:cs typeface="Corbel"/>
                        <a:sym typeface="Corbe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63500" marR="63500" rtl="0" algn="l">
                        <a:lnSpc>
                          <a:spcPct val="115000"/>
                        </a:lnSpc>
                        <a:spcBef>
                          <a:spcPts val="0"/>
                        </a:spcBef>
                        <a:spcAft>
                          <a:spcPts val="0"/>
                        </a:spcAft>
                        <a:buNone/>
                      </a:pPr>
                      <a:r>
                        <a:rPr b="1" lang="en" sz="1100">
                          <a:solidFill>
                            <a:srgbClr val="666666"/>
                          </a:solidFill>
                          <a:latin typeface="Corbel"/>
                          <a:ea typeface="Corbel"/>
                          <a:cs typeface="Corbel"/>
                          <a:sym typeface="Corbel"/>
                        </a:rPr>
                        <a:t>Security and confidentiality problems may be considered</a:t>
                      </a:r>
                      <a:endParaRPr b="1" sz="1100">
                        <a:solidFill>
                          <a:srgbClr val="666666"/>
                        </a:solidFill>
                        <a:latin typeface="Corbel"/>
                        <a:ea typeface="Corbel"/>
                        <a:cs typeface="Corbel"/>
                        <a:sym typeface="Corbe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1"/>
          <p:cNvSpPr txBox="1"/>
          <p:nvPr/>
        </p:nvSpPr>
        <p:spPr>
          <a:xfrm>
            <a:off x="217725" y="381000"/>
            <a:ext cx="2313300" cy="461700"/>
          </a:xfrm>
          <a:prstGeom prst="rect">
            <a:avLst/>
          </a:prstGeom>
          <a:noFill/>
          <a:ln>
            <a:noFill/>
          </a:ln>
        </p:spPr>
        <p:txBody>
          <a:bodyPr anchorCtr="0" anchor="t" bIns="91425" lIns="91425" spcFirstLastPara="1" rIns="91425" wrap="square" tIns="91425">
            <a:spAutoFit/>
          </a:bodyPr>
          <a:lstStyle/>
          <a:p>
            <a:pPr indent="0" lvl="0" marL="0" rtl="0" algn="l">
              <a:lnSpc>
                <a:spcPct val="105555"/>
              </a:lnSpc>
              <a:spcBef>
                <a:spcPts val="0"/>
              </a:spcBef>
              <a:spcAft>
                <a:spcPts val="0"/>
              </a:spcAft>
              <a:buNone/>
            </a:pPr>
            <a:r>
              <a:rPr b="1" lang="en" sz="1800">
                <a:solidFill>
                  <a:schemeClr val="dk1"/>
                </a:solidFill>
                <a:latin typeface="Corbel"/>
                <a:ea typeface="Corbel"/>
                <a:cs typeface="Corbel"/>
                <a:sym typeface="Corbel"/>
              </a:rPr>
              <a:t>Demo</a:t>
            </a:r>
            <a:endParaRPr b="1">
              <a:latin typeface="Corbel"/>
              <a:ea typeface="Corbel"/>
              <a:cs typeface="Corbel"/>
              <a:sym typeface="Corbel"/>
            </a:endParaRPr>
          </a:p>
        </p:txBody>
      </p:sp>
      <p:pic>
        <p:nvPicPr>
          <p:cNvPr id="312" name="Google Shape;312;p51" title="HomerosBot Demo">
            <a:hlinkClick r:id="rId3"/>
          </p:cNvPr>
          <p:cNvPicPr preferRelativeResize="0"/>
          <p:nvPr/>
        </p:nvPicPr>
        <p:blipFill>
          <a:blip r:embed="rId4">
            <a:alphaModFix/>
          </a:blip>
          <a:stretch>
            <a:fillRect/>
          </a:stretch>
        </p:blipFill>
        <p:spPr>
          <a:xfrm>
            <a:off x="3711800" y="956000"/>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000"/>
                                        <p:tgtEl>
                                          <p:spTgt spid="3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2"/>
          <p:cNvSpPr txBox="1"/>
          <p:nvPr>
            <p:ph type="title"/>
          </p:nvPr>
        </p:nvSpPr>
        <p:spPr>
          <a:xfrm>
            <a:off x="212175" y="1738800"/>
            <a:ext cx="4012500" cy="9984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Clr>
                <a:schemeClr val="dk1"/>
              </a:buClr>
              <a:buSzPts val="3000"/>
              <a:buFont typeface="Arial"/>
              <a:buNone/>
            </a:pPr>
            <a:r>
              <a:rPr lang="en"/>
              <a:t>Thanks</a:t>
            </a:r>
            <a:endParaRPr/>
          </a:p>
        </p:txBody>
      </p:sp>
      <p:pic>
        <p:nvPicPr>
          <p:cNvPr id="318" name="Google Shape;318;p52"/>
          <p:cNvPicPr preferRelativeResize="0"/>
          <p:nvPr>
            <p:ph idx="2" type="pic"/>
          </p:nvPr>
        </p:nvPicPr>
        <p:blipFill rotWithShape="1">
          <a:blip r:embed="rId3">
            <a:alphaModFix/>
          </a:blip>
          <a:srcRect b="12669" l="0" r="0" t="12669"/>
          <a:stretch/>
        </p:blipFill>
        <p:spPr>
          <a:xfrm>
            <a:off x="4544650" y="-8975"/>
            <a:ext cx="4609891" cy="5182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939598"/>
      </a:dk2>
      <a:lt2>
        <a:srgbClr val="00CFFF"/>
      </a:lt2>
      <a:accent1>
        <a:srgbClr val="33D8FF"/>
      </a:accent1>
      <a:accent2>
        <a:srgbClr val="0019FF"/>
      </a:accent2>
      <a:accent3>
        <a:srgbClr val="3347FF"/>
      </a:accent3>
      <a:accent4>
        <a:srgbClr val="6E12FF"/>
      </a:accent4>
      <a:accent5>
        <a:srgbClr val="8B41FF"/>
      </a:accent5>
      <a:accent6>
        <a:srgbClr val="C5EF14"/>
      </a:accent6>
      <a:hlink>
        <a:srgbClr val="00C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